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129" r:id="rId1"/>
  </p:sldMasterIdLst>
  <p:notesMasterIdLst>
    <p:notesMasterId r:id="rId53"/>
  </p:notesMasterIdLst>
  <p:handoutMasterIdLst>
    <p:handoutMasterId r:id="rId54"/>
  </p:handoutMasterIdLst>
  <p:sldIdLst>
    <p:sldId id="707" r:id="rId2"/>
    <p:sldId id="619" r:id="rId3"/>
    <p:sldId id="630" r:id="rId4"/>
    <p:sldId id="714" r:id="rId5"/>
    <p:sldId id="605" r:id="rId6"/>
    <p:sldId id="1166" r:id="rId7"/>
    <p:sldId id="1167" r:id="rId8"/>
    <p:sldId id="1168" r:id="rId9"/>
    <p:sldId id="1169" r:id="rId10"/>
    <p:sldId id="1171" r:id="rId11"/>
    <p:sldId id="1170" r:id="rId12"/>
    <p:sldId id="850" r:id="rId13"/>
    <p:sldId id="1023" r:id="rId14"/>
    <p:sldId id="1172" r:id="rId15"/>
    <p:sldId id="1173" r:id="rId16"/>
    <p:sldId id="1174" r:id="rId17"/>
    <p:sldId id="1175" r:id="rId18"/>
    <p:sldId id="1176" r:id="rId19"/>
    <p:sldId id="1177" r:id="rId20"/>
    <p:sldId id="1178" r:id="rId21"/>
    <p:sldId id="1179" r:id="rId22"/>
    <p:sldId id="1180" r:id="rId23"/>
    <p:sldId id="1181" r:id="rId24"/>
    <p:sldId id="915" r:id="rId25"/>
    <p:sldId id="1150" r:id="rId26"/>
    <p:sldId id="1182" r:id="rId27"/>
    <p:sldId id="1183" r:id="rId28"/>
    <p:sldId id="1184" r:id="rId29"/>
    <p:sldId id="1185" r:id="rId30"/>
    <p:sldId id="1186" r:id="rId31"/>
    <p:sldId id="1065" r:id="rId32"/>
    <p:sldId id="1066" r:id="rId33"/>
    <p:sldId id="1068" r:id="rId34"/>
    <p:sldId id="1067" r:id="rId35"/>
    <p:sldId id="1187" r:id="rId36"/>
    <p:sldId id="1188" r:id="rId37"/>
    <p:sldId id="1189" r:id="rId38"/>
    <p:sldId id="1190" r:id="rId39"/>
    <p:sldId id="1191" r:id="rId40"/>
    <p:sldId id="1192" r:id="rId41"/>
    <p:sldId id="1193" r:id="rId42"/>
    <p:sldId id="1194" r:id="rId43"/>
    <p:sldId id="1195" r:id="rId44"/>
    <p:sldId id="1196" r:id="rId45"/>
    <p:sldId id="1197" r:id="rId46"/>
    <p:sldId id="1198" r:id="rId47"/>
    <p:sldId id="1199" r:id="rId48"/>
    <p:sldId id="1200" r:id="rId49"/>
    <p:sldId id="1201" r:id="rId50"/>
    <p:sldId id="1202" r:id="rId51"/>
    <p:sldId id="878" r:id="rId5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5" autoAdjust="0"/>
    <p:restoredTop sz="94258" autoAdjust="0"/>
  </p:normalViewPr>
  <p:slideViewPr>
    <p:cSldViewPr snapToGrid="0">
      <p:cViewPr varScale="1">
        <p:scale>
          <a:sx n="74" d="100"/>
          <a:sy n="74" d="100"/>
        </p:scale>
        <p:origin x="1814" y="72"/>
      </p:cViewPr>
      <p:guideLst>
        <p:guide orient="horz" pos="215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MTANG@NAVER.COM" userId="750a74194929a6bb" providerId="LiveId" clId="{CA7C4E20-68D2-4FB1-9782-BC8656184555}"/>
    <pc:docChg chg="undo redo custSel addSld delSld modSld sldOrd">
      <pc:chgData name="ZAMTANG@NAVER.COM" userId="750a74194929a6bb" providerId="LiveId" clId="{CA7C4E20-68D2-4FB1-9782-BC8656184555}" dt="2025-01-18T14:03:11.057" v="1738" actId="1076"/>
      <pc:docMkLst>
        <pc:docMk/>
      </pc:docMkLst>
      <pc:sldChg chg="modSp mod">
        <pc:chgData name="ZAMTANG@NAVER.COM" userId="750a74194929a6bb" providerId="LiveId" clId="{CA7C4E20-68D2-4FB1-9782-BC8656184555}" dt="2025-01-18T07:15:45.750" v="333" actId="1076"/>
        <pc:sldMkLst>
          <pc:docMk/>
          <pc:sldMk cId="0" sldId="605"/>
        </pc:sldMkLst>
        <pc:spChg chg="mod">
          <ac:chgData name="ZAMTANG@NAVER.COM" userId="750a74194929a6bb" providerId="LiveId" clId="{CA7C4E20-68D2-4FB1-9782-BC8656184555}" dt="2025-01-18T07:15:18.981" v="330" actId="20577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CA7C4E20-68D2-4FB1-9782-BC8656184555}" dt="2025-01-18T07:14:06.220" v="312" actId="20577"/>
          <ac:spMkLst>
            <pc:docMk/>
            <pc:sldMk cId="0" sldId="605"/>
            <ac:spMk id="3" creationId="{00000000-0000-0000-0000-000000000000}"/>
          </ac:spMkLst>
        </pc:spChg>
        <pc:picChg chg="mod">
          <ac:chgData name="ZAMTANG@NAVER.COM" userId="750a74194929a6bb" providerId="LiveId" clId="{CA7C4E20-68D2-4FB1-9782-BC8656184555}" dt="2025-01-18T07:15:45.750" v="333" actId="1076"/>
          <ac:picMkLst>
            <pc:docMk/>
            <pc:sldMk cId="0" sldId="605"/>
            <ac:picMk id="5" creationId="{066A97FC-3FCD-AC65-DF7A-E082C71C7D08}"/>
          </ac:picMkLst>
        </pc:picChg>
      </pc:sldChg>
      <pc:sldChg chg="modSp mod">
        <pc:chgData name="ZAMTANG@NAVER.COM" userId="750a74194929a6bb" providerId="LiveId" clId="{CA7C4E20-68D2-4FB1-9782-BC8656184555}" dt="2025-01-18T07:11:49.214" v="80"/>
        <pc:sldMkLst>
          <pc:docMk/>
          <pc:sldMk cId="0" sldId="619"/>
        </pc:sldMkLst>
        <pc:spChg chg="mod">
          <ac:chgData name="ZAMTANG@NAVER.COM" userId="750a74194929a6bb" providerId="LiveId" clId="{CA7C4E20-68D2-4FB1-9782-BC8656184555}" dt="2025-01-18T07:11:49.214" v="80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3:20.771" v="203"/>
        <pc:sldMkLst>
          <pc:docMk/>
          <pc:sldMk cId="0" sldId="630"/>
        </pc:sldMkLst>
        <pc:spChg chg="mod">
          <ac:chgData name="ZAMTANG@NAVER.COM" userId="750a74194929a6bb" providerId="LiveId" clId="{CA7C4E20-68D2-4FB1-9782-BC8656184555}" dt="2025-01-18T07:13:20.771" v="203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1:02.462" v="75" actId="20577"/>
        <pc:sldMkLst>
          <pc:docMk/>
          <pc:sldMk cId="0" sldId="707"/>
        </pc:sldMkLst>
        <pc:spChg chg="mod">
          <ac:chgData name="ZAMTANG@NAVER.COM" userId="750a74194929a6bb" providerId="LiveId" clId="{CA7C4E20-68D2-4FB1-9782-BC8656184555}" dt="2025-01-18T07:11:02.462" v="75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3:46.198" v="243" actId="20577"/>
        <pc:sldMkLst>
          <pc:docMk/>
          <pc:sldMk cId="0" sldId="714"/>
        </pc:sldMkLst>
        <pc:spChg chg="mod">
          <ac:chgData name="ZAMTANG@NAVER.COM" userId="750a74194929a6bb" providerId="LiveId" clId="{CA7C4E20-68D2-4FB1-9782-BC8656184555}" dt="2025-01-18T07:13:46.198" v="243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8:40.528" v="377"/>
        <pc:sldMkLst>
          <pc:docMk/>
          <pc:sldMk cId="0" sldId="850"/>
        </pc:sldMkLst>
        <pc:spChg chg="mod">
          <ac:chgData name="ZAMTANG@NAVER.COM" userId="750a74194929a6bb" providerId="LiveId" clId="{CA7C4E20-68D2-4FB1-9782-BC8656184555}" dt="2025-01-18T07:18:40.528" v="377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9:24:15.353" v="760" actId="20577"/>
        <pc:sldMkLst>
          <pc:docMk/>
          <pc:sldMk cId="0" sldId="915"/>
        </pc:sldMkLst>
        <pc:spChg chg="mod">
          <ac:chgData name="ZAMTANG@NAVER.COM" userId="750a74194929a6bb" providerId="LiveId" clId="{CA7C4E20-68D2-4FB1-9782-BC8656184555}" dt="2025-01-18T09:24:15.353" v="760" actId="20577"/>
          <ac:spMkLst>
            <pc:docMk/>
            <pc:sldMk cId="0" sldId="915"/>
            <ac:spMk id="2" creationId="{00000000-0000-0000-0000-000000000000}"/>
          </ac:spMkLst>
        </pc:spChg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964005661" sldId="996"/>
        </pc:sldMkLst>
      </pc:sldChg>
      <pc:sldChg chg="modSp mod">
        <pc:chgData name="ZAMTANG@NAVER.COM" userId="750a74194929a6bb" providerId="LiveId" clId="{CA7C4E20-68D2-4FB1-9782-BC8656184555}" dt="2025-01-18T11:45:08.696" v="1039" actId="20577"/>
        <pc:sldMkLst>
          <pc:docMk/>
          <pc:sldMk cId="3279921659" sldId="1006"/>
        </pc:sldMkLst>
        <pc:spChg chg="mod">
          <ac:chgData name="ZAMTANG@NAVER.COM" userId="750a74194929a6bb" providerId="LiveId" clId="{CA7C4E20-68D2-4FB1-9782-BC8656184555}" dt="2025-01-18T11:45:08.696" v="1039" actId="20577"/>
          <ac:spMkLst>
            <pc:docMk/>
            <pc:sldMk cId="3279921659" sldId="1006"/>
            <ac:spMk id="2" creationId="{9F592D52-DD47-6A0B-9F80-E4B37B09D885}"/>
          </ac:spMkLst>
        </pc:spChg>
      </pc:sldChg>
      <pc:sldChg chg="modSp del mod ord">
        <pc:chgData name="ZAMTANG@NAVER.COM" userId="750a74194929a6bb" providerId="LiveId" clId="{CA7C4E20-68D2-4FB1-9782-BC8656184555}" dt="2025-01-18T07:15:52.270" v="334" actId="47"/>
        <pc:sldMkLst>
          <pc:docMk/>
          <pc:sldMk cId="2892029999" sldId="1020"/>
        </pc:sldMkLst>
        <pc:spChg chg="mod">
          <ac:chgData name="ZAMTANG@NAVER.COM" userId="750a74194929a6bb" providerId="LiveId" clId="{CA7C4E20-68D2-4FB1-9782-BC8656184555}" dt="2025-01-18T07:13:59.401" v="281" actId="20577"/>
          <ac:spMkLst>
            <pc:docMk/>
            <pc:sldMk cId="2892029999" sldId="1020"/>
            <ac:spMk id="3" creationId="{98DD9ABD-819F-34C7-CF91-962D9943E4F5}"/>
          </ac:spMkLst>
        </pc:spChg>
      </pc:sldChg>
      <pc:sldChg chg="del">
        <pc:chgData name="ZAMTANG@NAVER.COM" userId="750a74194929a6bb" providerId="LiveId" clId="{CA7C4E20-68D2-4FB1-9782-BC8656184555}" dt="2025-01-18T07:15:52.270" v="334" actId="47"/>
        <pc:sldMkLst>
          <pc:docMk/>
          <pc:sldMk cId="3625808134" sldId="1021"/>
        </pc:sldMkLst>
      </pc:sldChg>
      <pc:sldChg chg="del">
        <pc:chgData name="ZAMTANG@NAVER.COM" userId="750a74194929a6bb" providerId="LiveId" clId="{CA7C4E20-68D2-4FB1-9782-BC8656184555}" dt="2025-01-18T07:15:52.270" v="334" actId="47"/>
        <pc:sldMkLst>
          <pc:docMk/>
          <pc:sldMk cId="1877175195" sldId="1022"/>
        </pc:sldMkLst>
      </pc:sldChg>
      <pc:sldChg chg="addSp modSp mod">
        <pc:chgData name="ZAMTANG@NAVER.COM" userId="750a74194929a6bb" providerId="LiveId" clId="{CA7C4E20-68D2-4FB1-9782-BC8656184555}" dt="2025-01-18T07:23:19.366" v="457" actId="14100"/>
        <pc:sldMkLst>
          <pc:docMk/>
          <pc:sldMk cId="1666035923" sldId="1023"/>
        </pc:sldMkLst>
        <pc:spChg chg="mod">
          <ac:chgData name="ZAMTANG@NAVER.COM" userId="750a74194929a6bb" providerId="LiveId" clId="{CA7C4E20-68D2-4FB1-9782-BC8656184555}" dt="2025-01-18T07:22:47.926" v="452"/>
          <ac:spMkLst>
            <pc:docMk/>
            <pc:sldMk cId="1666035923" sldId="1023"/>
            <ac:spMk id="2" creationId="{DF2D5BA2-E3A7-7AB5-7641-C43B44C8CFFF}"/>
          </ac:spMkLst>
        </pc:spChg>
        <pc:spChg chg="mod">
          <ac:chgData name="ZAMTANG@NAVER.COM" userId="750a74194929a6bb" providerId="LiveId" clId="{CA7C4E20-68D2-4FB1-9782-BC8656184555}" dt="2025-01-18T07:18:53.375" v="379"/>
          <ac:spMkLst>
            <pc:docMk/>
            <pc:sldMk cId="1666035923" sldId="1023"/>
            <ac:spMk id="3" creationId="{E4203BE1-8FD9-EF89-418D-525F13A7FE95}"/>
          </ac:spMkLst>
        </pc:spChg>
        <pc:spChg chg="add mod">
          <ac:chgData name="ZAMTANG@NAVER.COM" userId="750a74194929a6bb" providerId="LiveId" clId="{CA7C4E20-68D2-4FB1-9782-BC8656184555}" dt="2025-01-18T07:23:19.366" v="457" actId="14100"/>
          <ac:spMkLst>
            <pc:docMk/>
            <pc:sldMk cId="1666035923" sldId="1023"/>
            <ac:spMk id="4" creationId="{FCC59BA4-F6A7-C02B-F34F-EB851723D3EC}"/>
          </ac:spMkLst>
        </pc:spChg>
        <pc:picChg chg="mod">
          <ac:chgData name="ZAMTANG@NAVER.COM" userId="750a74194929a6bb" providerId="LiveId" clId="{CA7C4E20-68D2-4FB1-9782-BC8656184555}" dt="2025-01-18T07:22:55.821" v="454" actId="1076"/>
          <ac:picMkLst>
            <pc:docMk/>
            <pc:sldMk cId="1666035923" sldId="1023"/>
            <ac:picMk id="5" creationId="{5E564F78-8C53-4F25-8C93-BB206C226CC4}"/>
          </ac:picMkLst>
        </pc:picChg>
      </pc:sldChg>
      <pc:sldChg chg="addSp modSp mod">
        <pc:chgData name="ZAMTANG@NAVER.COM" userId="750a74194929a6bb" providerId="LiveId" clId="{CA7C4E20-68D2-4FB1-9782-BC8656184555}" dt="2025-01-18T07:21:08.878" v="391" actId="404"/>
        <pc:sldMkLst>
          <pc:docMk/>
          <pc:sldMk cId="684531220" sldId="1024"/>
        </pc:sldMkLst>
        <pc:spChg chg="mod">
          <ac:chgData name="ZAMTANG@NAVER.COM" userId="750a74194929a6bb" providerId="LiveId" clId="{CA7C4E20-68D2-4FB1-9782-BC8656184555}" dt="2025-01-18T07:19:54.697" v="383" actId="20577"/>
          <ac:spMkLst>
            <pc:docMk/>
            <pc:sldMk cId="684531220" sldId="1024"/>
            <ac:spMk id="2" creationId="{8420BB91-F9CD-3225-43B6-39C883A5A787}"/>
          </ac:spMkLst>
        </pc:spChg>
        <pc:spChg chg="mod">
          <ac:chgData name="ZAMTANG@NAVER.COM" userId="750a74194929a6bb" providerId="LiveId" clId="{CA7C4E20-68D2-4FB1-9782-BC8656184555}" dt="2025-01-18T07:18:45.501" v="378"/>
          <ac:spMkLst>
            <pc:docMk/>
            <pc:sldMk cId="684531220" sldId="1024"/>
            <ac:spMk id="3" creationId="{6C41CA6D-43D8-F0AD-A2EC-83A961F3A64D}"/>
          </ac:spMkLst>
        </pc:spChg>
        <pc:spChg chg="add mod">
          <ac:chgData name="ZAMTANG@NAVER.COM" userId="750a74194929a6bb" providerId="LiveId" clId="{CA7C4E20-68D2-4FB1-9782-BC8656184555}" dt="2025-01-18T07:21:08.878" v="391" actId="404"/>
          <ac:spMkLst>
            <pc:docMk/>
            <pc:sldMk cId="684531220" sldId="1024"/>
            <ac:spMk id="4" creationId="{5259D5B3-518A-9F8B-F794-B74D93AAA910}"/>
          </ac:spMkLst>
        </pc:spChg>
        <pc:picChg chg="mod">
          <ac:chgData name="ZAMTANG@NAVER.COM" userId="750a74194929a6bb" providerId="LiveId" clId="{CA7C4E20-68D2-4FB1-9782-BC8656184555}" dt="2025-01-18T07:19:50.906" v="382" actId="1076"/>
          <ac:picMkLst>
            <pc:docMk/>
            <pc:sldMk cId="684531220" sldId="1024"/>
            <ac:picMk id="5" creationId="{CEA931A3-984F-4E29-86A3-0E74F909F9E2}"/>
          </ac:picMkLst>
        </pc:picChg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1392849524" sldId="1025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22048362" sldId="1026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032334739" sldId="1027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523853655" sldId="1028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1008041339" sldId="1029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439179082" sldId="1030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3095558350" sldId="1031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698086124" sldId="1032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719607922" sldId="1033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587095202" sldId="1034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849012445" sldId="1035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3572040634" sldId="1036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3704502851" sldId="1037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4238912440" sldId="1038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461437237" sldId="1039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1129067135" sldId="1040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4235723486" sldId="1041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710559679" sldId="1042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3614512465" sldId="1043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188447374" sldId="1044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344400292" sldId="1045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779158022" sldId="1046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820710946" sldId="1047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4217418551" sldId="1048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949269317" sldId="1049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693244078" sldId="1050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911145315" sldId="1051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976923044" sldId="1052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38739472" sldId="1053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3480955201" sldId="1054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441575207" sldId="1056"/>
        </pc:sldMkLst>
      </pc:sldChg>
      <pc:sldChg chg="delSp modSp mod ord">
        <pc:chgData name="ZAMTANG@NAVER.COM" userId="750a74194929a6bb" providerId="LiveId" clId="{CA7C4E20-68D2-4FB1-9782-BC8656184555}" dt="2025-01-18T11:53:46.966" v="1101" actId="478"/>
        <pc:sldMkLst>
          <pc:docMk/>
          <pc:sldMk cId="3454837967" sldId="1057"/>
        </pc:sldMkLst>
        <pc:spChg chg="mod">
          <ac:chgData name="ZAMTANG@NAVER.COM" userId="750a74194929a6bb" providerId="LiveId" clId="{CA7C4E20-68D2-4FB1-9782-BC8656184555}" dt="2025-01-18T11:53:37.047" v="1100"/>
          <ac:spMkLst>
            <pc:docMk/>
            <pc:sldMk cId="3454837967" sldId="1057"/>
            <ac:spMk id="2" creationId="{72088801-5D33-015F-82FD-D2FD596F0DB7}"/>
          </ac:spMkLst>
        </pc:spChg>
        <pc:spChg chg="mod">
          <ac:chgData name="ZAMTANG@NAVER.COM" userId="750a74194929a6bb" providerId="LiveId" clId="{CA7C4E20-68D2-4FB1-9782-BC8656184555}" dt="2025-01-18T11:45:25.360" v="1076" actId="20577"/>
          <ac:spMkLst>
            <pc:docMk/>
            <pc:sldMk cId="3454837967" sldId="1057"/>
            <ac:spMk id="3" creationId="{F2E1FABC-63FF-871B-3E27-A23419A351F1}"/>
          </ac:spMkLst>
        </pc:spChg>
        <pc:picChg chg="del">
          <ac:chgData name="ZAMTANG@NAVER.COM" userId="750a74194929a6bb" providerId="LiveId" clId="{CA7C4E20-68D2-4FB1-9782-BC8656184555}" dt="2025-01-18T11:53:46.966" v="1101" actId="478"/>
          <ac:picMkLst>
            <pc:docMk/>
            <pc:sldMk cId="3454837967" sldId="1057"/>
            <ac:picMk id="5" creationId="{2B535B7E-A0FF-A9C6-CCE6-5039354A7ED4}"/>
          </ac:picMkLst>
        </pc:picChg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2437385588" sldId="1058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843113961" sldId="1059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1635286643" sldId="1060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643892901" sldId="1061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790871620" sldId="1062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2047522406" sldId="1063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111312766" sldId="1064"/>
        </pc:sldMkLst>
      </pc:sldChg>
      <pc:sldChg chg="modSp mod">
        <pc:chgData name="ZAMTANG@NAVER.COM" userId="750a74194929a6bb" providerId="LiveId" clId="{CA7C4E20-68D2-4FB1-9782-BC8656184555}" dt="2025-01-18T13:17:50.469" v="1347"/>
        <pc:sldMkLst>
          <pc:docMk/>
          <pc:sldMk cId="4040694849" sldId="1065"/>
        </pc:sldMkLst>
        <pc:spChg chg="mod">
          <ac:chgData name="ZAMTANG@NAVER.COM" userId="750a74194929a6bb" providerId="LiveId" clId="{CA7C4E20-68D2-4FB1-9782-BC8656184555}" dt="2025-01-18T13:17:50.469" v="1347"/>
          <ac:spMkLst>
            <pc:docMk/>
            <pc:sldMk cId="4040694849" sldId="1065"/>
            <ac:spMk id="2" creationId="{4564EF98-000F-4A5A-44C3-33BB99AB5B9A}"/>
          </ac:spMkLst>
        </pc:spChg>
      </pc:sldChg>
      <pc:sldChg chg="modSp mod">
        <pc:chgData name="ZAMTANG@NAVER.COM" userId="750a74194929a6bb" providerId="LiveId" clId="{CA7C4E20-68D2-4FB1-9782-BC8656184555}" dt="2025-01-18T13:18:33.317" v="1355" actId="14826"/>
        <pc:sldMkLst>
          <pc:docMk/>
          <pc:sldMk cId="1830245643" sldId="1066"/>
        </pc:sldMkLst>
        <pc:spChg chg="mod">
          <ac:chgData name="ZAMTANG@NAVER.COM" userId="750a74194929a6bb" providerId="LiveId" clId="{CA7C4E20-68D2-4FB1-9782-BC8656184555}" dt="2025-01-18T13:18:03.429" v="1351" actId="20577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CA7C4E20-68D2-4FB1-9782-BC8656184555}" dt="2025-01-18T13:18:33.317" v="1355" actId="14826"/>
          <ac:picMkLst>
            <pc:docMk/>
            <pc:sldMk cId="1830245643" sldId="1066"/>
            <ac:picMk id="5" creationId="{A61B026E-1710-E092-A71B-5197187CA682}"/>
          </ac:picMkLst>
        </pc:picChg>
      </pc:sldChg>
      <pc:sldChg chg="modSp mod">
        <pc:chgData name="ZAMTANG@NAVER.COM" userId="750a74194929a6bb" providerId="LiveId" clId="{CA7C4E20-68D2-4FB1-9782-BC8656184555}" dt="2025-01-18T13:19:58.681" v="1434" actId="14826"/>
        <pc:sldMkLst>
          <pc:docMk/>
          <pc:sldMk cId="1466469807" sldId="1067"/>
        </pc:sldMkLst>
        <pc:spChg chg="mod">
          <ac:chgData name="ZAMTANG@NAVER.COM" userId="750a74194929a6bb" providerId="LiveId" clId="{CA7C4E20-68D2-4FB1-9782-BC8656184555}" dt="2025-01-18T13:19:45.793" v="1433" actId="113"/>
          <ac:spMkLst>
            <pc:docMk/>
            <pc:sldMk cId="1466469807" sldId="1067"/>
            <ac:spMk id="2" creationId="{ADC1D353-17F1-CDDA-DAFF-851C302B3F00}"/>
          </ac:spMkLst>
        </pc:spChg>
        <pc:spChg chg="mod">
          <ac:chgData name="ZAMTANG@NAVER.COM" userId="750a74194929a6bb" providerId="LiveId" clId="{CA7C4E20-68D2-4FB1-9782-BC8656184555}" dt="2025-01-18T13:18:13.250" v="1353"/>
          <ac:spMkLst>
            <pc:docMk/>
            <pc:sldMk cId="1466469807" sldId="1067"/>
            <ac:spMk id="3" creationId="{6A48A074-F846-A616-273D-C6712298CAA5}"/>
          </ac:spMkLst>
        </pc:spChg>
        <pc:picChg chg="mod">
          <ac:chgData name="ZAMTANG@NAVER.COM" userId="750a74194929a6bb" providerId="LiveId" clId="{CA7C4E20-68D2-4FB1-9782-BC8656184555}" dt="2025-01-18T13:19:58.681" v="1434" actId="14826"/>
          <ac:picMkLst>
            <pc:docMk/>
            <pc:sldMk cId="1466469807" sldId="1067"/>
            <ac:picMk id="5" creationId="{8860B9B3-667B-224E-80A3-E540818F2A3C}"/>
          </ac:picMkLst>
        </pc:picChg>
      </pc:sldChg>
      <pc:sldChg chg="modSp mod">
        <pc:chgData name="ZAMTANG@NAVER.COM" userId="750a74194929a6bb" providerId="LiveId" clId="{CA7C4E20-68D2-4FB1-9782-BC8656184555}" dt="2025-01-18T13:18:42.152" v="1356" actId="14826"/>
        <pc:sldMkLst>
          <pc:docMk/>
          <pc:sldMk cId="1389639009" sldId="1068"/>
        </pc:sldMkLst>
        <pc:spChg chg="mod">
          <ac:chgData name="ZAMTANG@NAVER.COM" userId="750a74194929a6bb" providerId="LiveId" clId="{CA7C4E20-68D2-4FB1-9782-BC8656184555}" dt="2025-01-18T13:18:09.440" v="1352"/>
          <ac:spMkLst>
            <pc:docMk/>
            <pc:sldMk cId="1389639009" sldId="1068"/>
            <ac:spMk id="3" creationId="{E98D9AD1-9907-D287-0E33-D03549F6E911}"/>
          </ac:spMkLst>
        </pc:spChg>
        <pc:picChg chg="mod">
          <ac:chgData name="ZAMTANG@NAVER.COM" userId="750a74194929a6bb" providerId="LiveId" clId="{CA7C4E20-68D2-4FB1-9782-BC8656184555}" dt="2025-01-18T13:18:42.152" v="1356" actId="14826"/>
          <ac:picMkLst>
            <pc:docMk/>
            <pc:sldMk cId="1389639009" sldId="1068"/>
            <ac:picMk id="5" creationId="{1F6611A2-74CD-C486-BD07-327A36EA3A0B}"/>
          </ac:picMkLst>
        </pc:picChg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507041195" sldId="1069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4246546552" sldId="1070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609048392" sldId="1071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818661735" sldId="1072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16411361" sldId="1073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575912904" sldId="1074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519668810" sldId="1075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2196626531" sldId="1076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943935728" sldId="1077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710885566" sldId="1078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4212229799" sldId="1079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798613046" sldId="1080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739342513" sldId="1081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671366585" sldId="1082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2536841084" sldId="1083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066340875" sldId="1084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803439397" sldId="1085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618289061" sldId="1086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601552519" sldId="1087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649670458" sldId="1088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730586387" sldId="1089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797704991" sldId="1090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123031731" sldId="1091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289401908" sldId="1092"/>
        </pc:sldMkLst>
      </pc:sldChg>
      <pc:sldChg chg="delSp modSp add mod">
        <pc:chgData name="ZAMTANG@NAVER.COM" userId="750a74194929a6bb" providerId="LiveId" clId="{CA7C4E20-68D2-4FB1-9782-BC8656184555}" dt="2025-01-18T07:16:52.867" v="339" actId="478"/>
        <pc:sldMkLst>
          <pc:docMk/>
          <pc:sldMk cId="485629972" sldId="1093"/>
        </pc:sldMkLst>
        <pc:spChg chg="mod">
          <ac:chgData name="ZAMTANG@NAVER.COM" userId="750a74194929a6bb" providerId="LiveId" clId="{CA7C4E20-68D2-4FB1-9782-BC8656184555}" dt="2025-01-18T07:16:51.294" v="338" actId="15"/>
          <ac:spMkLst>
            <pc:docMk/>
            <pc:sldMk cId="485629972" sldId="1093"/>
            <ac:spMk id="2" creationId="{E8AFE04F-7C58-E02A-82F3-E6EED582CDDA}"/>
          </ac:spMkLst>
        </pc:spChg>
        <pc:picChg chg="del">
          <ac:chgData name="ZAMTANG@NAVER.COM" userId="750a74194929a6bb" providerId="LiveId" clId="{CA7C4E20-68D2-4FB1-9782-BC8656184555}" dt="2025-01-18T07:16:52.867" v="339" actId="478"/>
          <ac:picMkLst>
            <pc:docMk/>
            <pc:sldMk cId="485629972" sldId="1093"/>
            <ac:picMk id="5" creationId="{9871FF8E-BF64-85AD-F4C8-4BF46370AA5C}"/>
          </ac:picMkLst>
        </pc:picChg>
      </pc:sldChg>
      <pc:sldChg chg="modSp add mod">
        <pc:chgData name="ZAMTANG@NAVER.COM" userId="750a74194929a6bb" providerId="LiveId" clId="{CA7C4E20-68D2-4FB1-9782-BC8656184555}" dt="2025-01-18T07:18:25.143" v="376" actId="1076"/>
        <pc:sldMkLst>
          <pc:docMk/>
          <pc:sldMk cId="1576372736" sldId="1094"/>
        </pc:sldMkLst>
        <pc:spChg chg="mod">
          <ac:chgData name="ZAMTANG@NAVER.COM" userId="750a74194929a6bb" providerId="LiveId" clId="{CA7C4E20-68D2-4FB1-9782-BC8656184555}" dt="2025-01-18T07:17:45.363" v="365"/>
          <ac:spMkLst>
            <pc:docMk/>
            <pc:sldMk cId="1576372736" sldId="1094"/>
            <ac:spMk id="2" creationId="{C9899462-69D8-A710-F266-E8942388B666}"/>
          </ac:spMkLst>
        </pc:spChg>
        <pc:picChg chg="mod">
          <ac:chgData name="ZAMTANG@NAVER.COM" userId="750a74194929a6bb" providerId="LiveId" clId="{CA7C4E20-68D2-4FB1-9782-BC8656184555}" dt="2025-01-18T07:18:25.143" v="376" actId="1076"/>
          <ac:picMkLst>
            <pc:docMk/>
            <pc:sldMk cId="1576372736" sldId="1094"/>
            <ac:picMk id="5" creationId="{30971842-F7E3-2CFA-EDF8-4E311AEE63EA}"/>
          </ac:picMkLst>
        </pc:picChg>
      </pc:sldChg>
      <pc:sldChg chg="delSp modSp add mod">
        <pc:chgData name="ZAMTANG@NAVER.COM" userId="750a74194929a6bb" providerId="LiveId" clId="{CA7C4E20-68D2-4FB1-9782-BC8656184555}" dt="2025-01-18T07:22:01.081" v="399" actId="1076"/>
        <pc:sldMkLst>
          <pc:docMk/>
          <pc:sldMk cId="61441602" sldId="1095"/>
        </pc:sldMkLst>
        <pc:spChg chg="mod">
          <ac:chgData name="ZAMTANG@NAVER.COM" userId="750a74194929a6bb" providerId="LiveId" clId="{CA7C4E20-68D2-4FB1-9782-BC8656184555}" dt="2025-01-18T07:21:36.929" v="393"/>
          <ac:spMkLst>
            <pc:docMk/>
            <pc:sldMk cId="61441602" sldId="1095"/>
            <ac:spMk id="2" creationId="{724F90D4-AD00-043F-83C7-F9C5C54651AA}"/>
          </ac:spMkLst>
        </pc:spChg>
        <pc:spChg chg="del">
          <ac:chgData name="ZAMTANG@NAVER.COM" userId="750a74194929a6bb" providerId="LiveId" clId="{CA7C4E20-68D2-4FB1-9782-BC8656184555}" dt="2025-01-18T07:21:52.865" v="395" actId="478"/>
          <ac:spMkLst>
            <pc:docMk/>
            <pc:sldMk cId="61441602" sldId="1095"/>
            <ac:spMk id="4" creationId="{F3184EE3-FD3D-39B3-F27C-C98719B85325}"/>
          </ac:spMkLst>
        </pc:spChg>
        <pc:picChg chg="mod">
          <ac:chgData name="ZAMTANG@NAVER.COM" userId="750a74194929a6bb" providerId="LiveId" clId="{CA7C4E20-68D2-4FB1-9782-BC8656184555}" dt="2025-01-18T07:22:01.081" v="399" actId="1076"/>
          <ac:picMkLst>
            <pc:docMk/>
            <pc:sldMk cId="61441602" sldId="1095"/>
            <ac:picMk id="5" creationId="{125DD1A2-0D98-D708-4311-46551328B6B2}"/>
          </ac:picMkLst>
        </pc:picChg>
      </pc:sldChg>
      <pc:sldChg chg="addSp delSp modSp add mod">
        <pc:chgData name="ZAMTANG@NAVER.COM" userId="750a74194929a6bb" providerId="LiveId" clId="{CA7C4E20-68D2-4FB1-9782-BC8656184555}" dt="2025-01-18T07:25:16.059" v="473" actId="1076"/>
        <pc:sldMkLst>
          <pc:docMk/>
          <pc:sldMk cId="66683061" sldId="1096"/>
        </pc:sldMkLst>
        <pc:spChg chg="mod">
          <ac:chgData name="ZAMTANG@NAVER.COM" userId="750a74194929a6bb" providerId="LiveId" clId="{CA7C4E20-68D2-4FB1-9782-BC8656184555}" dt="2025-01-18T07:24:06.350" v="459"/>
          <ac:spMkLst>
            <pc:docMk/>
            <pc:sldMk cId="66683061" sldId="1096"/>
            <ac:spMk id="2" creationId="{9F9B743D-B73C-EC5D-99FB-951C23D2255D}"/>
          </ac:spMkLst>
        </pc:spChg>
        <pc:spChg chg="del">
          <ac:chgData name="ZAMTANG@NAVER.COM" userId="750a74194929a6bb" providerId="LiveId" clId="{CA7C4E20-68D2-4FB1-9782-BC8656184555}" dt="2025-01-18T07:24:32.889" v="461" actId="478"/>
          <ac:spMkLst>
            <pc:docMk/>
            <pc:sldMk cId="66683061" sldId="1096"/>
            <ac:spMk id="4" creationId="{A5425B7B-66B7-3DCC-EF7B-C9090826866E}"/>
          </ac:spMkLst>
        </pc:spChg>
        <pc:picChg chg="mod">
          <ac:chgData name="ZAMTANG@NAVER.COM" userId="750a74194929a6bb" providerId="LiveId" clId="{CA7C4E20-68D2-4FB1-9782-BC8656184555}" dt="2025-01-18T07:24:56.096" v="469" actId="1076"/>
          <ac:picMkLst>
            <pc:docMk/>
            <pc:sldMk cId="66683061" sldId="1096"/>
            <ac:picMk id="5" creationId="{ABF423D4-1E77-3F4C-D011-D302A4C7CE86}"/>
          </ac:picMkLst>
        </pc:picChg>
        <pc:picChg chg="add mod">
          <ac:chgData name="ZAMTANG@NAVER.COM" userId="750a74194929a6bb" providerId="LiveId" clId="{CA7C4E20-68D2-4FB1-9782-BC8656184555}" dt="2025-01-18T07:25:16.059" v="473" actId="1076"/>
          <ac:picMkLst>
            <pc:docMk/>
            <pc:sldMk cId="66683061" sldId="1096"/>
            <ac:picMk id="7" creationId="{A05DDD1B-7280-19AB-76D2-EDB6696CBD0A}"/>
          </ac:picMkLst>
        </pc:picChg>
      </pc:sldChg>
      <pc:sldChg chg="delSp modSp add mod">
        <pc:chgData name="ZAMTANG@NAVER.COM" userId="750a74194929a6bb" providerId="LiveId" clId="{CA7C4E20-68D2-4FB1-9782-BC8656184555}" dt="2025-01-18T07:27:07.099" v="500" actId="1076"/>
        <pc:sldMkLst>
          <pc:docMk/>
          <pc:sldMk cId="2195111133" sldId="1097"/>
        </pc:sldMkLst>
        <pc:spChg chg="mod">
          <ac:chgData name="ZAMTANG@NAVER.COM" userId="750a74194929a6bb" providerId="LiveId" clId="{CA7C4E20-68D2-4FB1-9782-BC8656184555}" dt="2025-01-18T07:27:01.576" v="498" actId="404"/>
          <ac:spMkLst>
            <pc:docMk/>
            <pc:sldMk cId="2195111133" sldId="1097"/>
            <ac:spMk id="2" creationId="{BD41BABC-A1DF-61CD-170B-8C7B3BAD093A}"/>
          </ac:spMkLst>
        </pc:spChg>
        <pc:picChg chg="mod">
          <ac:chgData name="ZAMTANG@NAVER.COM" userId="750a74194929a6bb" providerId="LiveId" clId="{CA7C4E20-68D2-4FB1-9782-BC8656184555}" dt="2025-01-18T07:27:07.099" v="500" actId="1076"/>
          <ac:picMkLst>
            <pc:docMk/>
            <pc:sldMk cId="2195111133" sldId="1097"/>
            <ac:picMk id="5" creationId="{D9A6F6DB-E81D-A260-57A0-10A58FF8B1C8}"/>
          </ac:picMkLst>
        </pc:picChg>
        <pc:picChg chg="del">
          <ac:chgData name="ZAMTANG@NAVER.COM" userId="750a74194929a6bb" providerId="LiveId" clId="{CA7C4E20-68D2-4FB1-9782-BC8656184555}" dt="2025-01-18T07:25:48.404" v="481" actId="478"/>
          <ac:picMkLst>
            <pc:docMk/>
            <pc:sldMk cId="2195111133" sldId="1097"/>
            <ac:picMk id="7" creationId="{3682EC14-7445-9A3B-DEBA-FA0006D30931}"/>
          </ac:picMkLst>
        </pc:picChg>
      </pc:sldChg>
      <pc:sldChg chg="addSp delSp modSp add mod">
        <pc:chgData name="ZAMTANG@NAVER.COM" userId="750a74194929a6bb" providerId="LiveId" clId="{CA7C4E20-68D2-4FB1-9782-BC8656184555}" dt="2025-01-18T07:30:42.693" v="612" actId="478"/>
        <pc:sldMkLst>
          <pc:docMk/>
          <pc:sldMk cId="1920393080" sldId="1098"/>
        </pc:sldMkLst>
        <pc:spChg chg="mod">
          <ac:chgData name="ZAMTANG@NAVER.COM" userId="750a74194929a6bb" providerId="LiveId" clId="{CA7C4E20-68D2-4FB1-9782-BC8656184555}" dt="2025-01-18T07:27:46.977" v="538" actId="20577"/>
          <ac:spMkLst>
            <pc:docMk/>
            <pc:sldMk cId="1920393080" sldId="1098"/>
            <ac:spMk id="2" creationId="{C07A8453-C831-53BE-CDB7-7CE819B6248D}"/>
          </ac:spMkLst>
        </pc:spChg>
        <pc:spChg chg="add del mod">
          <ac:chgData name="ZAMTANG@NAVER.COM" userId="750a74194929a6bb" providerId="LiveId" clId="{CA7C4E20-68D2-4FB1-9782-BC8656184555}" dt="2025-01-18T07:30:42.693" v="612" actId="478"/>
          <ac:spMkLst>
            <pc:docMk/>
            <pc:sldMk cId="1920393080" sldId="1098"/>
            <ac:spMk id="4" creationId="{7F290B4A-6B84-DBE0-541A-40854A360819}"/>
          </ac:spMkLst>
        </pc:spChg>
        <pc:picChg chg="mod">
          <ac:chgData name="ZAMTANG@NAVER.COM" userId="750a74194929a6bb" providerId="LiveId" clId="{CA7C4E20-68D2-4FB1-9782-BC8656184555}" dt="2025-01-18T07:28:06.676" v="543" actId="1076"/>
          <ac:picMkLst>
            <pc:docMk/>
            <pc:sldMk cId="1920393080" sldId="1098"/>
            <ac:picMk id="5" creationId="{190BC5F2-41CA-E6FC-CC64-67F8226C09FA}"/>
          </ac:picMkLst>
        </pc:picChg>
      </pc:sldChg>
      <pc:sldChg chg="addSp delSp modSp add mod">
        <pc:chgData name="ZAMTANG@NAVER.COM" userId="750a74194929a6bb" providerId="LiveId" clId="{CA7C4E20-68D2-4FB1-9782-BC8656184555}" dt="2025-01-18T07:29:33.922" v="557" actId="14100"/>
        <pc:sldMkLst>
          <pc:docMk/>
          <pc:sldMk cId="3314202249" sldId="1099"/>
        </pc:sldMkLst>
        <pc:spChg chg="mod">
          <ac:chgData name="ZAMTANG@NAVER.COM" userId="750a74194929a6bb" providerId="LiveId" clId="{CA7C4E20-68D2-4FB1-9782-BC8656184555}" dt="2025-01-18T07:28:54.665" v="547"/>
          <ac:spMkLst>
            <pc:docMk/>
            <pc:sldMk cId="3314202249" sldId="1099"/>
            <ac:spMk id="2" creationId="{307FAA0C-CB0D-C005-33B3-E44266BE7CC7}"/>
          </ac:spMkLst>
        </pc:spChg>
        <pc:spChg chg="del">
          <ac:chgData name="ZAMTANG@NAVER.COM" userId="750a74194929a6bb" providerId="LiveId" clId="{CA7C4E20-68D2-4FB1-9782-BC8656184555}" dt="2025-01-18T07:29:04.475" v="549" actId="478"/>
          <ac:spMkLst>
            <pc:docMk/>
            <pc:sldMk cId="3314202249" sldId="1099"/>
            <ac:spMk id="4" creationId="{7E2FD5DF-BDD5-B81A-768C-A903BB3704C8}"/>
          </ac:spMkLst>
        </pc:spChg>
        <pc:picChg chg="del mod">
          <ac:chgData name="ZAMTANG@NAVER.COM" userId="750a74194929a6bb" providerId="LiveId" clId="{CA7C4E20-68D2-4FB1-9782-BC8656184555}" dt="2025-01-18T07:29:04.993" v="550" actId="478"/>
          <ac:picMkLst>
            <pc:docMk/>
            <pc:sldMk cId="3314202249" sldId="1099"/>
            <ac:picMk id="5" creationId="{93E02A1E-C591-13AF-C3B9-CDC0DE35E54D}"/>
          </ac:picMkLst>
        </pc:picChg>
        <pc:picChg chg="add mod">
          <ac:chgData name="ZAMTANG@NAVER.COM" userId="750a74194929a6bb" providerId="LiveId" clId="{CA7C4E20-68D2-4FB1-9782-BC8656184555}" dt="2025-01-18T07:29:20.352" v="553" actId="1076"/>
          <ac:picMkLst>
            <pc:docMk/>
            <pc:sldMk cId="3314202249" sldId="1099"/>
            <ac:picMk id="7" creationId="{56A7042A-5E86-7318-961A-FDCDFD6FAAB4}"/>
          </ac:picMkLst>
        </pc:picChg>
        <pc:picChg chg="add mod">
          <ac:chgData name="ZAMTANG@NAVER.COM" userId="750a74194929a6bb" providerId="LiveId" clId="{CA7C4E20-68D2-4FB1-9782-BC8656184555}" dt="2025-01-18T07:29:33.922" v="557" actId="14100"/>
          <ac:picMkLst>
            <pc:docMk/>
            <pc:sldMk cId="3314202249" sldId="1099"/>
            <ac:picMk id="9" creationId="{97627F1E-7A8B-A215-54A9-B44E21964774}"/>
          </ac:picMkLst>
        </pc:picChg>
      </pc:sldChg>
      <pc:sldChg chg="addSp delSp modSp add mod">
        <pc:chgData name="ZAMTANG@NAVER.COM" userId="750a74194929a6bb" providerId="LiveId" clId="{CA7C4E20-68D2-4FB1-9782-BC8656184555}" dt="2025-01-18T07:30:56.228" v="614"/>
        <pc:sldMkLst>
          <pc:docMk/>
          <pc:sldMk cId="2526557187" sldId="1100"/>
        </pc:sldMkLst>
        <pc:spChg chg="mod">
          <ac:chgData name="ZAMTANG@NAVER.COM" userId="750a74194929a6bb" providerId="LiveId" clId="{CA7C4E20-68D2-4FB1-9782-BC8656184555}" dt="2025-01-18T07:30:30.636" v="608"/>
          <ac:spMkLst>
            <pc:docMk/>
            <pc:sldMk cId="2526557187" sldId="1100"/>
            <ac:spMk id="2" creationId="{33C0DC39-A24B-CE3A-6726-3876BF20BE3C}"/>
          </ac:spMkLst>
        </pc:spChg>
        <pc:spChg chg="add mod">
          <ac:chgData name="ZAMTANG@NAVER.COM" userId="750a74194929a6bb" providerId="LiveId" clId="{CA7C4E20-68D2-4FB1-9782-BC8656184555}" dt="2025-01-18T07:30:56.228" v="614"/>
          <ac:spMkLst>
            <pc:docMk/>
            <pc:sldMk cId="2526557187" sldId="1100"/>
            <ac:spMk id="4" creationId="{1F69CE4C-C2DB-FAB1-F7DC-FA490330ECED}"/>
          </ac:spMkLst>
        </pc:spChg>
        <pc:picChg chg="mod">
          <ac:chgData name="ZAMTANG@NAVER.COM" userId="750a74194929a6bb" providerId="LiveId" clId="{CA7C4E20-68D2-4FB1-9782-BC8656184555}" dt="2025-01-18T07:30:37.850" v="609" actId="14826"/>
          <ac:picMkLst>
            <pc:docMk/>
            <pc:sldMk cId="2526557187" sldId="1100"/>
            <ac:picMk id="7" creationId="{41ACD475-2946-835E-F78E-DF4C62D0C77C}"/>
          </ac:picMkLst>
        </pc:picChg>
        <pc:picChg chg="del">
          <ac:chgData name="ZAMTANG@NAVER.COM" userId="750a74194929a6bb" providerId="LiveId" clId="{CA7C4E20-68D2-4FB1-9782-BC8656184555}" dt="2025-01-18T07:30:39.042" v="610" actId="478"/>
          <ac:picMkLst>
            <pc:docMk/>
            <pc:sldMk cId="2526557187" sldId="1100"/>
            <ac:picMk id="9" creationId="{6C414926-A59C-2A24-3989-34841A2A9696}"/>
          </ac:picMkLst>
        </pc:picChg>
      </pc:sldChg>
      <pc:sldChg chg="addSp delSp modSp add mod">
        <pc:chgData name="ZAMTANG@NAVER.COM" userId="750a74194929a6bb" providerId="LiveId" clId="{CA7C4E20-68D2-4FB1-9782-BC8656184555}" dt="2025-01-18T07:32:05.751" v="633"/>
        <pc:sldMkLst>
          <pc:docMk/>
          <pc:sldMk cId="1194925570" sldId="1101"/>
        </pc:sldMkLst>
        <pc:spChg chg="mod">
          <ac:chgData name="ZAMTANG@NAVER.COM" userId="750a74194929a6bb" providerId="LiveId" clId="{CA7C4E20-68D2-4FB1-9782-BC8656184555}" dt="2025-01-18T07:32:05.751" v="633"/>
          <ac:spMkLst>
            <pc:docMk/>
            <pc:sldMk cId="1194925570" sldId="1101"/>
            <ac:spMk id="2" creationId="{198F0443-4E41-08DD-38CF-26BB48FC2FAA}"/>
          </ac:spMkLst>
        </pc:spChg>
        <pc:spChg chg="del">
          <ac:chgData name="ZAMTANG@NAVER.COM" userId="750a74194929a6bb" providerId="LiveId" clId="{CA7C4E20-68D2-4FB1-9782-BC8656184555}" dt="2025-01-18T07:31:15.831" v="618" actId="478"/>
          <ac:spMkLst>
            <pc:docMk/>
            <pc:sldMk cId="1194925570" sldId="1101"/>
            <ac:spMk id="4" creationId="{BDD54858-5CBB-8261-DD21-2F0691062285}"/>
          </ac:spMkLst>
        </pc:spChg>
        <pc:picChg chg="add mod">
          <ac:chgData name="ZAMTANG@NAVER.COM" userId="750a74194929a6bb" providerId="LiveId" clId="{CA7C4E20-68D2-4FB1-9782-BC8656184555}" dt="2025-01-18T07:31:36.674" v="624" actId="14100"/>
          <ac:picMkLst>
            <pc:docMk/>
            <pc:sldMk cId="1194925570" sldId="1101"/>
            <ac:picMk id="6" creationId="{3A54DD3B-4A75-2EE9-3411-6C299A69E8A3}"/>
          </ac:picMkLst>
        </pc:picChg>
        <pc:picChg chg="mod">
          <ac:chgData name="ZAMTANG@NAVER.COM" userId="750a74194929a6bb" providerId="LiveId" clId="{CA7C4E20-68D2-4FB1-9782-BC8656184555}" dt="2025-01-18T07:31:20.726" v="620" actId="1076"/>
          <ac:picMkLst>
            <pc:docMk/>
            <pc:sldMk cId="1194925570" sldId="1101"/>
            <ac:picMk id="7" creationId="{8ED5FF46-5C5F-D9AF-F31E-B256419DFDFA}"/>
          </ac:picMkLst>
        </pc:picChg>
      </pc:sldChg>
      <pc:sldChg chg="delSp modSp add mod">
        <pc:chgData name="ZAMTANG@NAVER.COM" userId="750a74194929a6bb" providerId="LiveId" clId="{CA7C4E20-68D2-4FB1-9782-BC8656184555}" dt="2025-01-18T07:33:04.834" v="641" actId="1076"/>
        <pc:sldMkLst>
          <pc:docMk/>
          <pc:sldMk cId="2680069410" sldId="1102"/>
        </pc:sldMkLst>
        <pc:spChg chg="mod">
          <ac:chgData name="ZAMTANG@NAVER.COM" userId="750a74194929a6bb" providerId="LiveId" clId="{CA7C4E20-68D2-4FB1-9782-BC8656184555}" dt="2025-01-18T07:32:45.220" v="636" actId="14100"/>
          <ac:spMkLst>
            <pc:docMk/>
            <pc:sldMk cId="2680069410" sldId="1102"/>
            <ac:spMk id="2" creationId="{99F79BA4-A337-7405-3614-2A38C6102CD0}"/>
          </ac:spMkLst>
        </pc:spChg>
        <pc:spChg chg="del">
          <ac:chgData name="ZAMTANG@NAVER.COM" userId="750a74194929a6bb" providerId="LiveId" clId="{CA7C4E20-68D2-4FB1-9782-BC8656184555}" dt="2025-01-18T07:32:57.633" v="638" actId="478"/>
          <ac:spMkLst>
            <pc:docMk/>
            <pc:sldMk cId="2680069410" sldId="1102"/>
            <ac:spMk id="4" creationId="{F4C80033-7A3C-6982-9EF8-829F6ABDBE8D}"/>
          </ac:spMkLst>
        </pc:spChg>
        <pc:picChg chg="mod">
          <ac:chgData name="ZAMTANG@NAVER.COM" userId="750a74194929a6bb" providerId="LiveId" clId="{CA7C4E20-68D2-4FB1-9782-BC8656184555}" dt="2025-01-18T07:33:04.834" v="641" actId="1076"/>
          <ac:picMkLst>
            <pc:docMk/>
            <pc:sldMk cId="2680069410" sldId="1102"/>
            <ac:picMk id="7" creationId="{2027ED8C-481A-CAA7-F8A5-D9D15E8C2272}"/>
          </ac:picMkLst>
        </pc:picChg>
      </pc:sldChg>
      <pc:sldChg chg="addSp delSp modSp add mod">
        <pc:chgData name="ZAMTANG@NAVER.COM" userId="750a74194929a6bb" providerId="LiveId" clId="{CA7C4E20-68D2-4FB1-9782-BC8656184555}" dt="2025-01-18T07:36:38.027" v="694" actId="14100"/>
        <pc:sldMkLst>
          <pc:docMk/>
          <pc:sldMk cId="3585449096" sldId="1103"/>
        </pc:sldMkLst>
        <pc:spChg chg="mod">
          <ac:chgData name="ZAMTANG@NAVER.COM" userId="750a74194929a6bb" providerId="LiveId" clId="{CA7C4E20-68D2-4FB1-9782-BC8656184555}" dt="2025-01-18T07:34:06.387" v="677" actId="5793"/>
          <ac:spMkLst>
            <pc:docMk/>
            <pc:sldMk cId="3585449096" sldId="1103"/>
            <ac:spMk id="2" creationId="{4AC9ACD2-73A7-86F8-6D85-F745208242C0}"/>
          </ac:spMkLst>
        </pc:spChg>
        <pc:spChg chg="del">
          <ac:chgData name="ZAMTANG@NAVER.COM" userId="750a74194929a6bb" providerId="LiveId" clId="{CA7C4E20-68D2-4FB1-9782-BC8656184555}" dt="2025-01-18T07:33:24.300" v="654" actId="478"/>
          <ac:spMkLst>
            <pc:docMk/>
            <pc:sldMk cId="3585449096" sldId="1103"/>
            <ac:spMk id="4" creationId="{E0C538B8-80EF-FCFE-1C93-941479715366}"/>
          </ac:spMkLst>
        </pc:spChg>
        <pc:spChg chg="add mod">
          <ac:chgData name="ZAMTANG@NAVER.COM" userId="750a74194929a6bb" providerId="LiveId" clId="{CA7C4E20-68D2-4FB1-9782-BC8656184555}" dt="2025-01-18T07:36:38.027" v="694" actId="14100"/>
          <ac:spMkLst>
            <pc:docMk/>
            <pc:sldMk cId="3585449096" sldId="1103"/>
            <ac:spMk id="5" creationId="{75ACE893-C7BE-0FEC-91AA-2147D513FFD3}"/>
          </ac:spMkLst>
        </pc:spChg>
        <pc:picChg chg="mod">
          <ac:chgData name="ZAMTANG@NAVER.COM" userId="750a74194929a6bb" providerId="LiveId" clId="{CA7C4E20-68D2-4FB1-9782-BC8656184555}" dt="2025-01-18T07:34:30.909" v="685" actId="1076"/>
          <ac:picMkLst>
            <pc:docMk/>
            <pc:sldMk cId="3585449096" sldId="1103"/>
            <ac:picMk id="7" creationId="{BB59878F-2612-E22E-7E28-E75E6886CF00}"/>
          </ac:picMkLst>
        </pc:picChg>
      </pc:sldChg>
      <pc:sldChg chg="addSp delSp modSp add mod">
        <pc:chgData name="ZAMTANG@NAVER.COM" userId="750a74194929a6bb" providerId="LiveId" clId="{CA7C4E20-68D2-4FB1-9782-BC8656184555}" dt="2025-01-18T07:37:27.515" v="708" actId="14100"/>
        <pc:sldMkLst>
          <pc:docMk/>
          <pc:sldMk cId="3569717548" sldId="1104"/>
        </pc:sldMkLst>
        <pc:spChg chg="del">
          <ac:chgData name="ZAMTANG@NAVER.COM" userId="750a74194929a6bb" providerId="LiveId" clId="{CA7C4E20-68D2-4FB1-9782-BC8656184555}" dt="2025-01-18T07:36:49.572" v="696" actId="478"/>
          <ac:spMkLst>
            <pc:docMk/>
            <pc:sldMk cId="3569717548" sldId="1104"/>
            <ac:spMk id="5" creationId="{BBE2B541-90E2-0853-46B7-02E649A51022}"/>
          </ac:spMkLst>
        </pc:spChg>
        <pc:picChg chg="add mod">
          <ac:chgData name="ZAMTANG@NAVER.COM" userId="750a74194929a6bb" providerId="LiveId" clId="{CA7C4E20-68D2-4FB1-9782-BC8656184555}" dt="2025-01-18T07:37:27.515" v="708" actId="14100"/>
          <ac:picMkLst>
            <pc:docMk/>
            <pc:sldMk cId="3569717548" sldId="1104"/>
            <ac:picMk id="6" creationId="{BA803CC3-74C2-F937-54C4-E74FB3ED28C1}"/>
          </ac:picMkLst>
        </pc:picChg>
        <pc:picChg chg="mod">
          <ac:chgData name="ZAMTANG@NAVER.COM" userId="750a74194929a6bb" providerId="LiveId" clId="{CA7C4E20-68D2-4FB1-9782-BC8656184555}" dt="2025-01-18T07:37:23.419" v="706" actId="1076"/>
          <ac:picMkLst>
            <pc:docMk/>
            <pc:sldMk cId="3569717548" sldId="1104"/>
            <ac:picMk id="7" creationId="{63AF88CA-1B92-A1F5-8999-90CC7F035631}"/>
          </ac:picMkLst>
        </pc:picChg>
      </pc:sldChg>
      <pc:sldChg chg="addSp delSp modSp add mod">
        <pc:chgData name="ZAMTANG@NAVER.COM" userId="750a74194929a6bb" providerId="LiveId" clId="{CA7C4E20-68D2-4FB1-9782-BC8656184555}" dt="2025-01-18T07:39:27.194" v="730" actId="1076"/>
        <pc:sldMkLst>
          <pc:docMk/>
          <pc:sldMk cId="629024378" sldId="1105"/>
        </pc:sldMkLst>
        <pc:spChg chg="mod">
          <ac:chgData name="ZAMTANG@NAVER.COM" userId="750a74194929a6bb" providerId="LiveId" clId="{CA7C4E20-68D2-4FB1-9782-BC8656184555}" dt="2025-01-18T07:39:09.146" v="723"/>
          <ac:spMkLst>
            <pc:docMk/>
            <pc:sldMk cId="629024378" sldId="1105"/>
            <ac:spMk id="2" creationId="{A3A74377-5EC7-7E2D-B20D-E2E6D3187DCE}"/>
          </ac:spMkLst>
        </pc:spChg>
        <pc:picChg chg="add del mod">
          <ac:chgData name="ZAMTANG@NAVER.COM" userId="750a74194929a6bb" providerId="LiveId" clId="{CA7C4E20-68D2-4FB1-9782-BC8656184555}" dt="2025-01-18T07:39:11.678" v="724" actId="478"/>
          <ac:picMkLst>
            <pc:docMk/>
            <pc:sldMk cId="629024378" sldId="1105"/>
            <ac:picMk id="5" creationId="{B3D18CB7-E008-D567-C6FF-8D85A80A51AE}"/>
          </ac:picMkLst>
        </pc:picChg>
        <pc:picChg chg="del mod">
          <ac:chgData name="ZAMTANG@NAVER.COM" userId="750a74194929a6bb" providerId="LiveId" clId="{CA7C4E20-68D2-4FB1-9782-BC8656184555}" dt="2025-01-18T07:39:12.070" v="725" actId="478"/>
          <ac:picMkLst>
            <pc:docMk/>
            <pc:sldMk cId="629024378" sldId="1105"/>
            <ac:picMk id="6" creationId="{1717DDB4-3F7A-095E-4CB9-B3C7BA7FAEE1}"/>
          </ac:picMkLst>
        </pc:picChg>
        <pc:picChg chg="mod">
          <ac:chgData name="ZAMTANG@NAVER.COM" userId="750a74194929a6bb" providerId="LiveId" clId="{CA7C4E20-68D2-4FB1-9782-BC8656184555}" dt="2025-01-18T07:39:27.194" v="730" actId="1076"/>
          <ac:picMkLst>
            <pc:docMk/>
            <pc:sldMk cId="629024378" sldId="1105"/>
            <ac:picMk id="7" creationId="{7F4A17FB-5A9E-BDB6-BE5A-673D706D7704}"/>
          </ac:picMkLst>
        </pc:picChg>
      </pc:sldChg>
      <pc:sldChg chg="modSp add mod">
        <pc:chgData name="ZAMTANG@NAVER.COM" userId="750a74194929a6bb" providerId="LiveId" clId="{CA7C4E20-68D2-4FB1-9782-BC8656184555}" dt="2025-01-18T11:20:23.558" v="819" actId="1076"/>
        <pc:sldMkLst>
          <pc:docMk/>
          <pc:sldMk cId="1400082599" sldId="1106"/>
        </pc:sldMkLst>
        <pc:spChg chg="mod">
          <ac:chgData name="ZAMTANG@NAVER.COM" userId="750a74194929a6bb" providerId="LiveId" clId="{CA7C4E20-68D2-4FB1-9782-BC8656184555}" dt="2025-01-18T11:20:09.264" v="814"/>
          <ac:spMkLst>
            <pc:docMk/>
            <pc:sldMk cId="1400082599" sldId="1106"/>
            <ac:spMk id="2" creationId="{93A8327A-6D72-0809-A0BD-C666FF20382F}"/>
          </ac:spMkLst>
        </pc:spChg>
        <pc:spChg chg="mod">
          <ac:chgData name="ZAMTANG@NAVER.COM" userId="750a74194929a6bb" providerId="LiveId" clId="{CA7C4E20-68D2-4FB1-9782-BC8656184555}" dt="2025-01-18T09:24:37.826" v="796" actId="20577"/>
          <ac:spMkLst>
            <pc:docMk/>
            <pc:sldMk cId="1400082599" sldId="1106"/>
            <ac:spMk id="3" creationId="{884D1CD3-94F5-06A8-4775-DA7EBE714596}"/>
          </ac:spMkLst>
        </pc:spChg>
        <pc:picChg chg="mod">
          <ac:chgData name="ZAMTANG@NAVER.COM" userId="750a74194929a6bb" providerId="LiveId" clId="{CA7C4E20-68D2-4FB1-9782-BC8656184555}" dt="2025-01-18T11:20:23.558" v="819" actId="1076"/>
          <ac:picMkLst>
            <pc:docMk/>
            <pc:sldMk cId="1400082599" sldId="1106"/>
            <ac:picMk id="7" creationId="{01D3B27C-E033-2433-FFCF-168C433FF0CB}"/>
          </ac:picMkLst>
        </pc:picChg>
      </pc:sldChg>
      <pc:sldChg chg="addSp modSp add mod">
        <pc:chgData name="ZAMTANG@NAVER.COM" userId="750a74194929a6bb" providerId="LiveId" clId="{CA7C4E20-68D2-4FB1-9782-BC8656184555}" dt="2025-01-18T11:22:50.064" v="835" actId="1076"/>
        <pc:sldMkLst>
          <pc:docMk/>
          <pc:sldMk cId="3104481381" sldId="1107"/>
        </pc:sldMkLst>
        <pc:spChg chg="mod">
          <ac:chgData name="ZAMTANG@NAVER.COM" userId="750a74194929a6bb" providerId="LiveId" clId="{CA7C4E20-68D2-4FB1-9782-BC8656184555}" dt="2025-01-18T11:22:12.880" v="823" actId="20577"/>
          <ac:spMkLst>
            <pc:docMk/>
            <pc:sldMk cId="3104481381" sldId="1107"/>
            <ac:spMk id="2" creationId="{51EC9902-5058-8B02-6E69-2403351AE69B}"/>
          </ac:spMkLst>
        </pc:spChg>
        <pc:picChg chg="add mod">
          <ac:chgData name="ZAMTANG@NAVER.COM" userId="750a74194929a6bb" providerId="LiveId" clId="{CA7C4E20-68D2-4FB1-9782-BC8656184555}" dt="2025-01-18T11:22:50.064" v="835" actId="1076"/>
          <ac:picMkLst>
            <pc:docMk/>
            <pc:sldMk cId="3104481381" sldId="1107"/>
            <ac:picMk id="5" creationId="{989C8929-394C-E62B-E9E1-761B69631003}"/>
          </ac:picMkLst>
        </pc:picChg>
        <pc:picChg chg="mod">
          <ac:chgData name="ZAMTANG@NAVER.COM" userId="750a74194929a6bb" providerId="LiveId" clId="{CA7C4E20-68D2-4FB1-9782-BC8656184555}" dt="2025-01-18T11:22:41.574" v="832" actId="1076"/>
          <ac:picMkLst>
            <pc:docMk/>
            <pc:sldMk cId="3104481381" sldId="1107"/>
            <ac:picMk id="7" creationId="{A90C31C0-8BB5-81D6-0318-B1D320136799}"/>
          </ac:picMkLst>
        </pc:picChg>
      </pc:sldChg>
      <pc:sldChg chg="modSp add mod">
        <pc:chgData name="ZAMTANG@NAVER.COM" userId="750a74194929a6bb" providerId="LiveId" clId="{CA7C4E20-68D2-4FB1-9782-BC8656184555}" dt="2025-01-18T11:23:24.531" v="842" actId="1076"/>
        <pc:sldMkLst>
          <pc:docMk/>
          <pc:sldMk cId="818877794" sldId="1108"/>
        </pc:sldMkLst>
        <pc:picChg chg="mod">
          <ac:chgData name="ZAMTANG@NAVER.COM" userId="750a74194929a6bb" providerId="LiveId" clId="{CA7C4E20-68D2-4FB1-9782-BC8656184555}" dt="2025-01-18T11:23:24.531" v="842" actId="1076"/>
          <ac:picMkLst>
            <pc:docMk/>
            <pc:sldMk cId="818877794" sldId="1108"/>
            <ac:picMk id="5" creationId="{AFE0CD2E-ED45-FF09-2B4C-88786AE92E57}"/>
          </ac:picMkLst>
        </pc:picChg>
        <pc:picChg chg="mod">
          <ac:chgData name="ZAMTANG@NAVER.COM" userId="750a74194929a6bb" providerId="LiveId" clId="{CA7C4E20-68D2-4FB1-9782-BC8656184555}" dt="2025-01-18T11:23:21.726" v="841" actId="14100"/>
          <ac:picMkLst>
            <pc:docMk/>
            <pc:sldMk cId="818877794" sldId="1108"/>
            <ac:picMk id="7" creationId="{0F231336-AF9E-42B8-0B9B-7E61099ECC6B}"/>
          </ac:picMkLst>
        </pc:picChg>
      </pc:sldChg>
      <pc:sldChg chg="addSp modSp add mod">
        <pc:chgData name="ZAMTANG@NAVER.COM" userId="750a74194929a6bb" providerId="LiveId" clId="{CA7C4E20-68D2-4FB1-9782-BC8656184555}" dt="2025-01-18T11:25:12.387" v="864" actId="14100"/>
        <pc:sldMkLst>
          <pc:docMk/>
          <pc:sldMk cId="3420735700" sldId="1109"/>
        </pc:sldMkLst>
        <pc:spChg chg="mod">
          <ac:chgData name="ZAMTANG@NAVER.COM" userId="750a74194929a6bb" providerId="LiveId" clId="{CA7C4E20-68D2-4FB1-9782-BC8656184555}" dt="2025-01-18T11:23:55.809" v="844"/>
          <ac:spMkLst>
            <pc:docMk/>
            <pc:sldMk cId="3420735700" sldId="1109"/>
            <ac:spMk id="2" creationId="{AE8AC050-A2CA-741A-8CAC-994D5931739F}"/>
          </ac:spMkLst>
        </pc:spChg>
        <pc:picChg chg="add mod">
          <ac:chgData name="ZAMTANG@NAVER.COM" userId="750a74194929a6bb" providerId="LiveId" clId="{CA7C4E20-68D2-4FB1-9782-BC8656184555}" dt="2025-01-18T11:25:12.387" v="864" actId="14100"/>
          <ac:picMkLst>
            <pc:docMk/>
            <pc:sldMk cId="3420735700" sldId="1109"/>
            <ac:picMk id="5" creationId="{6A3F865B-EB8B-89A3-774C-808F1F989AE3}"/>
          </ac:picMkLst>
        </pc:picChg>
        <pc:picChg chg="mod">
          <ac:chgData name="ZAMTANG@NAVER.COM" userId="750a74194929a6bb" providerId="LiveId" clId="{CA7C4E20-68D2-4FB1-9782-BC8656184555}" dt="2025-01-18T11:25:00.870" v="861" actId="1076"/>
          <ac:picMkLst>
            <pc:docMk/>
            <pc:sldMk cId="3420735700" sldId="1109"/>
            <ac:picMk id="7" creationId="{0307B312-6E8A-56EA-A9D8-DBF3890B299F}"/>
          </ac:picMkLst>
        </pc:picChg>
      </pc:sldChg>
      <pc:sldChg chg="addSp delSp modSp add mod">
        <pc:chgData name="ZAMTANG@NAVER.COM" userId="750a74194929a6bb" providerId="LiveId" clId="{CA7C4E20-68D2-4FB1-9782-BC8656184555}" dt="2025-01-18T11:26:07.418" v="880" actId="1076"/>
        <pc:sldMkLst>
          <pc:docMk/>
          <pc:sldMk cId="1838145222" sldId="1110"/>
        </pc:sldMkLst>
        <pc:spChg chg="mod">
          <ac:chgData name="ZAMTANG@NAVER.COM" userId="750a74194929a6bb" providerId="LiveId" clId="{CA7C4E20-68D2-4FB1-9782-BC8656184555}" dt="2025-01-18T11:25:34.681" v="869" actId="20577"/>
          <ac:spMkLst>
            <pc:docMk/>
            <pc:sldMk cId="1838145222" sldId="1110"/>
            <ac:spMk id="2" creationId="{1867C6B1-C93E-82F4-5B58-2E7E7BFFDA9B}"/>
          </ac:spMkLst>
        </pc:spChg>
        <pc:picChg chg="del">
          <ac:chgData name="ZAMTANG@NAVER.COM" userId="750a74194929a6bb" providerId="LiveId" clId="{CA7C4E20-68D2-4FB1-9782-BC8656184555}" dt="2025-01-18T11:25:29.097" v="867" actId="478"/>
          <ac:picMkLst>
            <pc:docMk/>
            <pc:sldMk cId="1838145222" sldId="1110"/>
            <ac:picMk id="5" creationId="{DB730D2F-058A-7BEA-0BE9-C8309C201D6C}"/>
          </ac:picMkLst>
        </pc:picChg>
        <pc:picChg chg="add mod">
          <ac:chgData name="ZAMTANG@NAVER.COM" userId="750a74194929a6bb" providerId="LiveId" clId="{CA7C4E20-68D2-4FB1-9782-BC8656184555}" dt="2025-01-18T11:26:07.418" v="880" actId="1076"/>
          <ac:picMkLst>
            <pc:docMk/>
            <pc:sldMk cId="1838145222" sldId="1110"/>
            <ac:picMk id="6" creationId="{1FB0E299-9596-B730-19FE-17D4B9ACEC1F}"/>
          </ac:picMkLst>
        </pc:picChg>
        <pc:picChg chg="mod">
          <ac:chgData name="ZAMTANG@NAVER.COM" userId="750a74194929a6bb" providerId="LiveId" clId="{CA7C4E20-68D2-4FB1-9782-BC8656184555}" dt="2025-01-18T11:26:03.373" v="878" actId="1076"/>
          <ac:picMkLst>
            <pc:docMk/>
            <pc:sldMk cId="1838145222" sldId="1110"/>
            <ac:picMk id="7" creationId="{2D65C168-FC7B-731A-C77A-F3BD5DF64561}"/>
          </ac:picMkLst>
        </pc:picChg>
      </pc:sldChg>
      <pc:sldChg chg="modSp add mod">
        <pc:chgData name="ZAMTANG@NAVER.COM" userId="750a74194929a6bb" providerId="LiveId" clId="{CA7C4E20-68D2-4FB1-9782-BC8656184555}" dt="2025-01-18T11:31:24.840" v="901" actId="1076"/>
        <pc:sldMkLst>
          <pc:docMk/>
          <pc:sldMk cId="1061413651" sldId="1111"/>
        </pc:sldMkLst>
        <pc:spChg chg="mod">
          <ac:chgData name="ZAMTANG@NAVER.COM" userId="750a74194929a6bb" providerId="LiveId" clId="{CA7C4E20-68D2-4FB1-9782-BC8656184555}" dt="2025-01-18T11:31:06.887" v="898"/>
          <ac:spMkLst>
            <pc:docMk/>
            <pc:sldMk cId="1061413651" sldId="1111"/>
            <ac:spMk id="2" creationId="{FDEABBFB-25B3-C495-0536-BFABB1A5AA0D}"/>
          </ac:spMkLst>
        </pc:spChg>
        <pc:picChg chg="mod">
          <ac:chgData name="ZAMTANG@NAVER.COM" userId="750a74194929a6bb" providerId="LiveId" clId="{CA7C4E20-68D2-4FB1-9782-BC8656184555}" dt="2025-01-18T11:31:24.840" v="901" actId="1076"/>
          <ac:picMkLst>
            <pc:docMk/>
            <pc:sldMk cId="1061413651" sldId="1111"/>
            <ac:picMk id="7" creationId="{4EFE9B4B-0F39-E4D9-26E1-3EF9DCBDC2CC}"/>
          </ac:picMkLst>
        </pc:picChg>
      </pc:sldChg>
      <pc:sldChg chg="addSp modSp add mod">
        <pc:chgData name="ZAMTANG@NAVER.COM" userId="750a74194929a6bb" providerId="LiveId" clId="{CA7C4E20-68D2-4FB1-9782-BC8656184555}" dt="2025-01-18T11:35:35.216" v="918" actId="1076"/>
        <pc:sldMkLst>
          <pc:docMk/>
          <pc:sldMk cId="2264525472" sldId="1112"/>
        </pc:sldMkLst>
        <pc:spChg chg="mod">
          <ac:chgData name="ZAMTANG@NAVER.COM" userId="750a74194929a6bb" providerId="LiveId" clId="{CA7C4E20-68D2-4FB1-9782-BC8656184555}" dt="2025-01-18T11:32:13.090" v="911"/>
          <ac:spMkLst>
            <pc:docMk/>
            <pc:sldMk cId="2264525472" sldId="1112"/>
            <ac:spMk id="2" creationId="{4B1E3241-892E-9332-26A4-F5F3BFD6B5C2}"/>
          </ac:spMkLst>
        </pc:spChg>
        <pc:picChg chg="add mod">
          <ac:chgData name="ZAMTANG@NAVER.COM" userId="750a74194929a6bb" providerId="LiveId" clId="{CA7C4E20-68D2-4FB1-9782-BC8656184555}" dt="2025-01-18T11:35:35.216" v="918" actId="1076"/>
          <ac:picMkLst>
            <pc:docMk/>
            <pc:sldMk cId="2264525472" sldId="1112"/>
            <ac:picMk id="5" creationId="{E1A62921-D932-E5F4-824E-4BD27BB48866}"/>
          </ac:picMkLst>
        </pc:picChg>
        <pc:picChg chg="mod">
          <ac:chgData name="ZAMTANG@NAVER.COM" userId="750a74194929a6bb" providerId="LiveId" clId="{CA7C4E20-68D2-4FB1-9782-BC8656184555}" dt="2025-01-18T11:35:11.186" v="915" actId="1076"/>
          <ac:picMkLst>
            <pc:docMk/>
            <pc:sldMk cId="2264525472" sldId="1112"/>
            <ac:picMk id="7" creationId="{749817BB-DFC3-B625-7A26-FE00E85C8994}"/>
          </ac:picMkLst>
        </pc:picChg>
      </pc:sldChg>
      <pc:sldChg chg="delSp modSp add mod">
        <pc:chgData name="ZAMTANG@NAVER.COM" userId="750a74194929a6bb" providerId="LiveId" clId="{CA7C4E20-68D2-4FB1-9782-BC8656184555}" dt="2025-01-18T11:36:37.217" v="924" actId="1076"/>
        <pc:sldMkLst>
          <pc:docMk/>
          <pc:sldMk cId="304209562" sldId="1113"/>
        </pc:sldMkLst>
        <pc:spChg chg="mod">
          <ac:chgData name="ZAMTANG@NAVER.COM" userId="750a74194929a6bb" providerId="LiveId" clId="{CA7C4E20-68D2-4FB1-9782-BC8656184555}" dt="2025-01-18T11:36:12.006" v="920"/>
          <ac:spMkLst>
            <pc:docMk/>
            <pc:sldMk cId="304209562" sldId="1113"/>
            <ac:spMk id="2" creationId="{760F2350-05FD-D660-9AC0-480CC0155F8D}"/>
          </ac:spMkLst>
        </pc:spChg>
        <pc:picChg chg="del">
          <ac:chgData name="ZAMTANG@NAVER.COM" userId="750a74194929a6bb" providerId="LiveId" clId="{CA7C4E20-68D2-4FB1-9782-BC8656184555}" dt="2025-01-18T11:36:27.581" v="922" actId="478"/>
          <ac:picMkLst>
            <pc:docMk/>
            <pc:sldMk cId="304209562" sldId="1113"/>
            <ac:picMk id="5" creationId="{DA7B546C-C98B-6BE0-FAC0-D18B0D5F7CF0}"/>
          </ac:picMkLst>
        </pc:picChg>
        <pc:picChg chg="mod">
          <ac:chgData name="ZAMTANG@NAVER.COM" userId="750a74194929a6bb" providerId="LiveId" clId="{CA7C4E20-68D2-4FB1-9782-BC8656184555}" dt="2025-01-18T11:36:37.217" v="924" actId="1076"/>
          <ac:picMkLst>
            <pc:docMk/>
            <pc:sldMk cId="304209562" sldId="1113"/>
            <ac:picMk id="7" creationId="{1CA40EA5-E5EB-BBA1-AC83-1AC9A3C35FAB}"/>
          </ac:picMkLst>
        </pc:picChg>
      </pc:sldChg>
      <pc:sldChg chg="addSp modSp add mod">
        <pc:chgData name="ZAMTANG@NAVER.COM" userId="750a74194929a6bb" providerId="LiveId" clId="{CA7C4E20-68D2-4FB1-9782-BC8656184555}" dt="2025-01-18T11:37:14.032" v="935" actId="1076"/>
        <pc:sldMkLst>
          <pc:docMk/>
          <pc:sldMk cId="2059523805" sldId="1114"/>
        </pc:sldMkLst>
        <pc:spChg chg="mod">
          <ac:chgData name="ZAMTANG@NAVER.COM" userId="750a74194929a6bb" providerId="LiveId" clId="{CA7C4E20-68D2-4FB1-9782-BC8656184555}" dt="2025-01-18T11:37:00.048" v="930" actId="20577"/>
          <ac:spMkLst>
            <pc:docMk/>
            <pc:sldMk cId="2059523805" sldId="1114"/>
            <ac:spMk id="2" creationId="{D88A92DC-A1FE-0F6C-D233-D7A2AAEA44A6}"/>
          </ac:spMkLst>
        </pc:spChg>
        <pc:picChg chg="add mod">
          <ac:chgData name="ZAMTANG@NAVER.COM" userId="750a74194929a6bb" providerId="LiveId" clId="{CA7C4E20-68D2-4FB1-9782-BC8656184555}" dt="2025-01-18T11:37:14.032" v="935" actId="1076"/>
          <ac:picMkLst>
            <pc:docMk/>
            <pc:sldMk cId="2059523805" sldId="1114"/>
            <ac:picMk id="5" creationId="{124F80FB-489C-5BCF-F504-08707E997F20}"/>
          </ac:picMkLst>
        </pc:picChg>
        <pc:picChg chg="mod">
          <ac:chgData name="ZAMTANG@NAVER.COM" userId="750a74194929a6bb" providerId="LiveId" clId="{CA7C4E20-68D2-4FB1-9782-BC8656184555}" dt="2025-01-18T11:37:08.581" v="933" actId="1076"/>
          <ac:picMkLst>
            <pc:docMk/>
            <pc:sldMk cId="2059523805" sldId="1114"/>
            <ac:picMk id="7" creationId="{2E456ED2-466B-ABE1-10C4-18D111C942E7}"/>
          </ac:picMkLst>
        </pc:picChg>
      </pc:sldChg>
      <pc:sldChg chg="delSp modSp add mod">
        <pc:chgData name="ZAMTANG@NAVER.COM" userId="750a74194929a6bb" providerId="LiveId" clId="{CA7C4E20-68D2-4FB1-9782-BC8656184555}" dt="2025-01-18T11:43:29.326" v="973" actId="1076"/>
        <pc:sldMkLst>
          <pc:docMk/>
          <pc:sldMk cId="900380106" sldId="1115"/>
        </pc:sldMkLst>
        <pc:spChg chg="mod">
          <ac:chgData name="ZAMTANG@NAVER.COM" userId="750a74194929a6bb" providerId="LiveId" clId="{CA7C4E20-68D2-4FB1-9782-BC8656184555}" dt="2025-01-18T11:43:06.333" v="967"/>
          <ac:spMkLst>
            <pc:docMk/>
            <pc:sldMk cId="900380106" sldId="1115"/>
            <ac:spMk id="2" creationId="{E762EC1A-EE3F-481B-52FF-DE8A7F9CE5B7}"/>
          </ac:spMkLst>
        </pc:spChg>
        <pc:picChg chg="del">
          <ac:chgData name="ZAMTANG@NAVER.COM" userId="750a74194929a6bb" providerId="LiveId" clId="{CA7C4E20-68D2-4FB1-9782-BC8656184555}" dt="2025-01-18T11:43:21.209" v="969" actId="478"/>
          <ac:picMkLst>
            <pc:docMk/>
            <pc:sldMk cId="900380106" sldId="1115"/>
            <ac:picMk id="5" creationId="{92C2D2FA-6F8F-115F-1544-380A1B51FCA9}"/>
          </ac:picMkLst>
        </pc:picChg>
        <pc:picChg chg="mod">
          <ac:chgData name="ZAMTANG@NAVER.COM" userId="750a74194929a6bb" providerId="LiveId" clId="{CA7C4E20-68D2-4FB1-9782-BC8656184555}" dt="2025-01-18T11:43:29.326" v="973" actId="1076"/>
          <ac:picMkLst>
            <pc:docMk/>
            <pc:sldMk cId="900380106" sldId="1115"/>
            <ac:picMk id="7" creationId="{B520EB8A-7A53-5CFE-1137-F1FB696D30D7}"/>
          </ac:picMkLst>
        </pc:picChg>
      </pc:sldChg>
      <pc:sldChg chg="addSp modSp add mod">
        <pc:chgData name="ZAMTANG@NAVER.COM" userId="750a74194929a6bb" providerId="LiveId" clId="{CA7C4E20-68D2-4FB1-9782-BC8656184555}" dt="2025-01-18T11:44:56.097" v="1002" actId="1076"/>
        <pc:sldMkLst>
          <pc:docMk/>
          <pc:sldMk cId="3025168275" sldId="1116"/>
        </pc:sldMkLst>
        <pc:spChg chg="mod">
          <ac:chgData name="ZAMTANG@NAVER.COM" userId="750a74194929a6bb" providerId="LiveId" clId="{CA7C4E20-68D2-4FB1-9782-BC8656184555}" dt="2025-01-18T11:43:37.133" v="975" actId="20577"/>
          <ac:spMkLst>
            <pc:docMk/>
            <pc:sldMk cId="3025168275" sldId="1116"/>
            <ac:spMk id="2" creationId="{A1606389-CCAC-E8DD-A382-F49491245473}"/>
          </ac:spMkLst>
        </pc:spChg>
        <pc:picChg chg="add mod">
          <ac:chgData name="ZAMTANG@NAVER.COM" userId="750a74194929a6bb" providerId="LiveId" clId="{CA7C4E20-68D2-4FB1-9782-BC8656184555}" dt="2025-01-18T11:44:53.772" v="1001" actId="1076"/>
          <ac:picMkLst>
            <pc:docMk/>
            <pc:sldMk cId="3025168275" sldId="1116"/>
            <ac:picMk id="5" creationId="{D2BD08B0-710E-114A-F668-64E7FD8ACA3B}"/>
          </ac:picMkLst>
        </pc:picChg>
        <pc:picChg chg="mod">
          <ac:chgData name="ZAMTANG@NAVER.COM" userId="750a74194929a6bb" providerId="LiveId" clId="{CA7C4E20-68D2-4FB1-9782-BC8656184555}" dt="2025-01-18T11:44:41.321" v="999" actId="1076"/>
          <ac:picMkLst>
            <pc:docMk/>
            <pc:sldMk cId="3025168275" sldId="1116"/>
            <ac:picMk id="7" creationId="{A0612DDA-98BC-D337-9A0D-D12E6C78B078}"/>
          </ac:picMkLst>
        </pc:picChg>
        <pc:picChg chg="add mod">
          <ac:chgData name="ZAMTANG@NAVER.COM" userId="750a74194929a6bb" providerId="LiveId" clId="{CA7C4E20-68D2-4FB1-9782-BC8656184555}" dt="2025-01-18T11:44:56.097" v="1002" actId="1076"/>
          <ac:picMkLst>
            <pc:docMk/>
            <pc:sldMk cId="3025168275" sldId="1116"/>
            <ac:picMk id="8" creationId="{F7DED2B5-2A23-C198-B6F6-BEBE4E9FEDF2}"/>
          </ac:picMkLst>
        </pc:picChg>
      </pc:sldChg>
      <pc:sldChg chg="addSp modSp add mod">
        <pc:chgData name="ZAMTANG@NAVER.COM" userId="750a74194929a6bb" providerId="LiveId" clId="{CA7C4E20-68D2-4FB1-9782-BC8656184555}" dt="2025-01-18T11:55:00.873" v="1153" actId="1076"/>
        <pc:sldMkLst>
          <pc:docMk/>
          <pc:sldMk cId="3355376281" sldId="1117"/>
        </pc:sldMkLst>
        <pc:spChg chg="mod">
          <ac:chgData name="ZAMTANG@NAVER.COM" userId="750a74194929a6bb" providerId="LiveId" clId="{CA7C4E20-68D2-4FB1-9782-BC8656184555}" dt="2025-01-18T11:54:39.881" v="1150" actId="20577"/>
          <ac:spMkLst>
            <pc:docMk/>
            <pc:sldMk cId="3355376281" sldId="1117"/>
            <ac:spMk id="2" creationId="{D5C7EF72-4385-D361-1CAB-638BFCF17795}"/>
          </ac:spMkLst>
        </pc:spChg>
        <pc:picChg chg="add mod">
          <ac:chgData name="ZAMTANG@NAVER.COM" userId="750a74194929a6bb" providerId="LiveId" clId="{CA7C4E20-68D2-4FB1-9782-BC8656184555}" dt="2025-01-18T11:55:00.873" v="1153" actId="1076"/>
          <ac:picMkLst>
            <pc:docMk/>
            <pc:sldMk cId="3355376281" sldId="1117"/>
            <ac:picMk id="5" creationId="{88F8CEF4-1EF3-EFC3-B9F2-FE5D3179164D}"/>
          </ac:picMkLst>
        </pc:picChg>
      </pc:sldChg>
      <pc:sldChg chg="addSp modSp add mod">
        <pc:chgData name="ZAMTANG@NAVER.COM" userId="750a74194929a6bb" providerId="LiveId" clId="{CA7C4E20-68D2-4FB1-9782-BC8656184555}" dt="2025-01-18T12:55:58.222" v="1165" actId="1076"/>
        <pc:sldMkLst>
          <pc:docMk/>
          <pc:sldMk cId="8635364" sldId="1118"/>
        </pc:sldMkLst>
        <pc:spChg chg="mod">
          <ac:chgData name="ZAMTANG@NAVER.COM" userId="750a74194929a6bb" providerId="LiveId" clId="{CA7C4E20-68D2-4FB1-9782-BC8656184555}" dt="2025-01-18T12:54:59.164" v="1155"/>
          <ac:spMkLst>
            <pc:docMk/>
            <pc:sldMk cId="8635364" sldId="1118"/>
            <ac:spMk id="2" creationId="{BDFDB3E2-2768-6246-839E-3848210E0646}"/>
          </ac:spMkLst>
        </pc:spChg>
        <pc:picChg chg="mod">
          <ac:chgData name="ZAMTANG@NAVER.COM" userId="750a74194929a6bb" providerId="LiveId" clId="{CA7C4E20-68D2-4FB1-9782-BC8656184555}" dt="2025-01-18T12:55:28.575" v="1160" actId="1076"/>
          <ac:picMkLst>
            <pc:docMk/>
            <pc:sldMk cId="8635364" sldId="1118"/>
            <ac:picMk id="5" creationId="{C876A5AB-9DB8-50FF-02F6-FFBE9B8DC6D6}"/>
          </ac:picMkLst>
        </pc:picChg>
        <pc:picChg chg="add mod">
          <ac:chgData name="ZAMTANG@NAVER.COM" userId="750a74194929a6bb" providerId="LiveId" clId="{CA7C4E20-68D2-4FB1-9782-BC8656184555}" dt="2025-01-18T12:55:58.222" v="1165" actId="1076"/>
          <ac:picMkLst>
            <pc:docMk/>
            <pc:sldMk cId="8635364" sldId="1118"/>
            <ac:picMk id="6" creationId="{AC310720-862B-0B3E-0700-C3FC009AA677}"/>
          </ac:picMkLst>
        </pc:picChg>
      </pc:sldChg>
      <pc:sldChg chg="delSp modSp add mod">
        <pc:chgData name="ZAMTANG@NAVER.COM" userId="750a74194929a6bb" providerId="LiveId" clId="{CA7C4E20-68D2-4FB1-9782-BC8656184555}" dt="2025-01-18T12:58:22.480" v="1181" actId="1076"/>
        <pc:sldMkLst>
          <pc:docMk/>
          <pc:sldMk cId="2471309156" sldId="1119"/>
        </pc:sldMkLst>
        <pc:spChg chg="mod">
          <ac:chgData name="ZAMTANG@NAVER.COM" userId="750a74194929a6bb" providerId="LiveId" clId="{CA7C4E20-68D2-4FB1-9782-BC8656184555}" dt="2025-01-18T12:57:37.451" v="1176"/>
          <ac:spMkLst>
            <pc:docMk/>
            <pc:sldMk cId="2471309156" sldId="1119"/>
            <ac:spMk id="2" creationId="{D6C231FC-7498-8A6F-8F6D-CA49658D56AB}"/>
          </ac:spMkLst>
        </pc:spChg>
        <pc:picChg chg="mod">
          <ac:chgData name="ZAMTANG@NAVER.COM" userId="750a74194929a6bb" providerId="LiveId" clId="{CA7C4E20-68D2-4FB1-9782-BC8656184555}" dt="2025-01-18T12:58:22.480" v="1181" actId="1076"/>
          <ac:picMkLst>
            <pc:docMk/>
            <pc:sldMk cId="2471309156" sldId="1119"/>
            <ac:picMk id="5" creationId="{AF1DD508-2B38-49D7-1E98-AA3BB7B3B1B9}"/>
          </ac:picMkLst>
        </pc:picChg>
        <pc:picChg chg="del">
          <ac:chgData name="ZAMTANG@NAVER.COM" userId="750a74194929a6bb" providerId="LiveId" clId="{CA7C4E20-68D2-4FB1-9782-BC8656184555}" dt="2025-01-18T12:58:17.537" v="1179" actId="478"/>
          <ac:picMkLst>
            <pc:docMk/>
            <pc:sldMk cId="2471309156" sldId="1119"/>
            <ac:picMk id="6" creationId="{314C85A8-30B1-82A5-7AD8-578D00BEDFDB}"/>
          </ac:picMkLst>
        </pc:picChg>
      </pc:sldChg>
      <pc:sldChg chg="addSp modSp add mod">
        <pc:chgData name="ZAMTANG@NAVER.COM" userId="750a74194929a6bb" providerId="LiveId" clId="{CA7C4E20-68D2-4FB1-9782-BC8656184555}" dt="2025-01-18T12:59:22.538" v="1189" actId="1076"/>
        <pc:sldMkLst>
          <pc:docMk/>
          <pc:sldMk cId="3071048008" sldId="1120"/>
        </pc:sldMkLst>
        <pc:spChg chg="mod">
          <ac:chgData name="ZAMTANG@NAVER.COM" userId="750a74194929a6bb" providerId="LiveId" clId="{CA7C4E20-68D2-4FB1-9782-BC8656184555}" dt="2025-01-18T12:58:58.660" v="1184" actId="20577"/>
          <ac:spMkLst>
            <pc:docMk/>
            <pc:sldMk cId="3071048008" sldId="1120"/>
            <ac:spMk id="2" creationId="{23CCCA22-5DB5-3BD0-53F6-623CEAAFC1D7}"/>
          </ac:spMkLst>
        </pc:spChg>
        <pc:picChg chg="mod">
          <ac:chgData name="ZAMTANG@NAVER.COM" userId="750a74194929a6bb" providerId="LiveId" clId="{CA7C4E20-68D2-4FB1-9782-BC8656184555}" dt="2025-01-18T12:59:08.320" v="1186" actId="1076"/>
          <ac:picMkLst>
            <pc:docMk/>
            <pc:sldMk cId="3071048008" sldId="1120"/>
            <ac:picMk id="5" creationId="{D65F1B1D-1A51-42F6-E838-669E7870D08E}"/>
          </ac:picMkLst>
        </pc:picChg>
        <pc:picChg chg="add mod">
          <ac:chgData name="ZAMTANG@NAVER.COM" userId="750a74194929a6bb" providerId="LiveId" clId="{CA7C4E20-68D2-4FB1-9782-BC8656184555}" dt="2025-01-18T12:59:22.538" v="1189" actId="1076"/>
          <ac:picMkLst>
            <pc:docMk/>
            <pc:sldMk cId="3071048008" sldId="1120"/>
            <ac:picMk id="6" creationId="{6EF0B7AD-0E7B-4B02-1FDB-2CB9737015DD}"/>
          </ac:picMkLst>
        </pc:picChg>
      </pc:sldChg>
      <pc:sldChg chg="addSp modSp add mod">
        <pc:chgData name="ZAMTANG@NAVER.COM" userId="750a74194929a6bb" providerId="LiveId" clId="{CA7C4E20-68D2-4FB1-9782-BC8656184555}" dt="2025-01-18T13:02:56.308" v="1199" actId="14100"/>
        <pc:sldMkLst>
          <pc:docMk/>
          <pc:sldMk cId="4040112285" sldId="1121"/>
        </pc:sldMkLst>
        <pc:spChg chg="mod">
          <ac:chgData name="ZAMTANG@NAVER.COM" userId="750a74194929a6bb" providerId="LiveId" clId="{CA7C4E20-68D2-4FB1-9782-BC8656184555}" dt="2025-01-18T13:02:21.465" v="1191"/>
          <ac:spMkLst>
            <pc:docMk/>
            <pc:sldMk cId="4040112285" sldId="1121"/>
            <ac:spMk id="2" creationId="{26F28CDA-EBD8-C64B-D2A6-7BAD07C24A08}"/>
          </ac:spMkLst>
        </pc:spChg>
        <pc:picChg chg="mod">
          <ac:chgData name="ZAMTANG@NAVER.COM" userId="750a74194929a6bb" providerId="LiveId" clId="{CA7C4E20-68D2-4FB1-9782-BC8656184555}" dt="2025-01-18T13:02:37.379" v="1194" actId="1076"/>
          <ac:picMkLst>
            <pc:docMk/>
            <pc:sldMk cId="4040112285" sldId="1121"/>
            <ac:picMk id="5" creationId="{885F0252-9F66-44A9-5532-C72254A7A99C}"/>
          </ac:picMkLst>
        </pc:picChg>
        <pc:picChg chg="add mod">
          <ac:chgData name="ZAMTANG@NAVER.COM" userId="750a74194929a6bb" providerId="LiveId" clId="{CA7C4E20-68D2-4FB1-9782-BC8656184555}" dt="2025-01-18T13:02:56.308" v="1199" actId="14100"/>
          <ac:picMkLst>
            <pc:docMk/>
            <pc:sldMk cId="4040112285" sldId="1121"/>
            <ac:picMk id="6" creationId="{E7D0E2DE-1855-3C8D-1BA3-367318B71269}"/>
          </ac:picMkLst>
        </pc:picChg>
      </pc:sldChg>
      <pc:sldChg chg="delSp modSp add mod">
        <pc:chgData name="ZAMTANG@NAVER.COM" userId="750a74194929a6bb" providerId="LiveId" clId="{CA7C4E20-68D2-4FB1-9782-BC8656184555}" dt="2025-01-18T13:05:18.728" v="1227" actId="20577"/>
        <pc:sldMkLst>
          <pc:docMk/>
          <pc:sldMk cId="1484579794" sldId="1122"/>
        </pc:sldMkLst>
        <pc:spChg chg="mod">
          <ac:chgData name="ZAMTANG@NAVER.COM" userId="750a74194929a6bb" providerId="LiveId" clId="{CA7C4E20-68D2-4FB1-9782-BC8656184555}" dt="2025-01-18T13:05:18.728" v="1227" actId="20577"/>
          <ac:spMkLst>
            <pc:docMk/>
            <pc:sldMk cId="1484579794" sldId="1122"/>
            <ac:spMk id="2" creationId="{BCA67878-2DEA-9F47-1174-E7C8788049FB}"/>
          </ac:spMkLst>
        </pc:spChg>
        <pc:picChg chg="mod">
          <ac:chgData name="ZAMTANG@NAVER.COM" userId="750a74194929a6bb" providerId="LiveId" clId="{CA7C4E20-68D2-4FB1-9782-BC8656184555}" dt="2025-01-18T13:05:11.539" v="1221" actId="1076"/>
          <ac:picMkLst>
            <pc:docMk/>
            <pc:sldMk cId="1484579794" sldId="1122"/>
            <ac:picMk id="5" creationId="{2F3C0246-0C00-92D8-F257-048290EF0F1E}"/>
          </ac:picMkLst>
        </pc:picChg>
        <pc:picChg chg="del">
          <ac:chgData name="ZAMTANG@NAVER.COM" userId="750a74194929a6bb" providerId="LiveId" clId="{CA7C4E20-68D2-4FB1-9782-BC8656184555}" dt="2025-01-18T13:03:25.123" v="1202" actId="478"/>
          <ac:picMkLst>
            <pc:docMk/>
            <pc:sldMk cId="1484579794" sldId="1122"/>
            <ac:picMk id="6" creationId="{D8D0E041-4AB7-6A33-9ABF-A6669EBF03FF}"/>
          </ac:picMkLst>
        </pc:picChg>
      </pc:sldChg>
      <pc:sldChg chg="modSp add mod">
        <pc:chgData name="ZAMTANG@NAVER.COM" userId="750a74194929a6bb" providerId="LiveId" clId="{CA7C4E20-68D2-4FB1-9782-BC8656184555}" dt="2025-01-18T13:10:58.143" v="1297" actId="1076"/>
        <pc:sldMkLst>
          <pc:docMk/>
          <pc:sldMk cId="4202587039" sldId="1123"/>
        </pc:sldMkLst>
        <pc:spChg chg="mod">
          <ac:chgData name="ZAMTANG@NAVER.COM" userId="750a74194929a6bb" providerId="LiveId" clId="{CA7C4E20-68D2-4FB1-9782-BC8656184555}" dt="2025-01-18T13:10:39.788" v="1294" actId="20577"/>
          <ac:spMkLst>
            <pc:docMk/>
            <pc:sldMk cId="4202587039" sldId="1123"/>
            <ac:spMk id="2" creationId="{394605AB-48E0-6CD6-4D1C-4C44933254C6}"/>
          </ac:spMkLst>
        </pc:spChg>
        <pc:picChg chg="mod">
          <ac:chgData name="ZAMTANG@NAVER.COM" userId="750a74194929a6bb" providerId="LiveId" clId="{CA7C4E20-68D2-4FB1-9782-BC8656184555}" dt="2025-01-18T13:10:58.143" v="1297" actId="1076"/>
          <ac:picMkLst>
            <pc:docMk/>
            <pc:sldMk cId="4202587039" sldId="1123"/>
            <ac:picMk id="5" creationId="{1AEE44CB-B100-1887-AC55-0BC91888689D}"/>
          </ac:picMkLst>
        </pc:picChg>
      </pc:sldChg>
      <pc:sldChg chg="modSp add mod">
        <pc:chgData name="ZAMTANG@NAVER.COM" userId="750a74194929a6bb" providerId="LiveId" clId="{CA7C4E20-68D2-4FB1-9782-BC8656184555}" dt="2025-01-18T13:12:01.042" v="1312" actId="1076"/>
        <pc:sldMkLst>
          <pc:docMk/>
          <pc:sldMk cId="3898840748" sldId="1124"/>
        </pc:sldMkLst>
        <pc:spChg chg="mod">
          <ac:chgData name="ZAMTANG@NAVER.COM" userId="750a74194929a6bb" providerId="LiveId" clId="{CA7C4E20-68D2-4FB1-9782-BC8656184555}" dt="2025-01-18T13:11:57.296" v="1311" actId="20577"/>
          <ac:spMkLst>
            <pc:docMk/>
            <pc:sldMk cId="3898840748" sldId="1124"/>
            <ac:spMk id="2" creationId="{F884B902-AA2C-04AE-2A3B-6D45471858DF}"/>
          </ac:spMkLst>
        </pc:spChg>
        <pc:picChg chg="mod">
          <ac:chgData name="ZAMTANG@NAVER.COM" userId="750a74194929a6bb" providerId="LiveId" clId="{CA7C4E20-68D2-4FB1-9782-BC8656184555}" dt="2025-01-18T13:12:01.042" v="1312" actId="1076"/>
          <ac:picMkLst>
            <pc:docMk/>
            <pc:sldMk cId="3898840748" sldId="1124"/>
            <ac:picMk id="5" creationId="{219B16A0-FB6C-D6EF-DA2C-4DB1A25A2B91}"/>
          </ac:picMkLst>
        </pc:picChg>
      </pc:sldChg>
      <pc:sldChg chg="modSp add mod">
        <pc:chgData name="ZAMTANG@NAVER.COM" userId="750a74194929a6bb" providerId="LiveId" clId="{CA7C4E20-68D2-4FB1-9782-BC8656184555}" dt="2025-01-18T13:13:16.377" v="1318" actId="1076"/>
        <pc:sldMkLst>
          <pc:docMk/>
          <pc:sldMk cId="2882091957" sldId="1125"/>
        </pc:sldMkLst>
        <pc:spChg chg="mod">
          <ac:chgData name="ZAMTANG@NAVER.COM" userId="750a74194929a6bb" providerId="LiveId" clId="{CA7C4E20-68D2-4FB1-9782-BC8656184555}" dt="2025-01-18T13:12:53.165" v="1314"/>
          <ac:spMkLst>
            <pc:docMk/>
            <pc:sldMk cId="2882091957" sldId="1125"/>
            <ac:spMk id="2" creationId="{426B6862-760C-209F-5B07-FA5F95CB48B5}"/>
          </ac:spMkLst>
        </pc:spChg>
        <pc:picChg chg="mod">
          <ac:chgData name="ZAMTANG@NAVER.COM" userId="750a74194929a6bb" providerId="LiveId" clId="{CA7C4E20-68D2-4FB1-9782-BC8656184555}" dt="2025-01-18T13:13:16.377" v="1318" actId="1076"/>
          <ac:picMkLst>
            <pc:docMk/>
            <pc:sldMk cId="2882091957" sldId="1125"/>
            <ac:picMk id="5" creationId="{8D27ABD1-00D7-E7C3-9554-1B50437075F0}"/>
          </ac:picMkLst>
        </pc:picChg>
      </pc:sldChg>
      <pc:sldChg chg="modSp add mod">
        <pc:chgData name="ZAMTANG@NAVER.COM" userId="750a74194929a6bb" providerId="LiveId" clId="{CA7C4E20-68D2-4FB1-9782-BC8656184555}" dt="2025-01-18T13:13:50.935" v="1323" actId="1076"/>
        <pc:sldMkLst>
          <pc:docMk/>
          <pc:sldMk cId="788454346" sldId="1126"/>
        </pc:sldMkLst>
        <pc:spChg chg="mod">
          <ac:chgData name="ZAMTANG@NAVER.COM" userId="750a74194929a6bb" providerId="LiveId" clId="{CA7C4E20-68D2-4FB1-9782-BC8656184555}" dt="2025-01-18T13:13:31.898" v="1320" actId="20577"/>
          <ac:spMkLst>
            <pc:docMk/>
            <pc:sldMk cId="788454346" sldId="1126"/>
            <ac:spMk id="2" creationId="{4648CE9A-A660-1F55-8A6D-97A32B349ED4}"/>
          </ac:spMkLst>
        </pc:spChg>
        <pc:picChg chg="mod">
          <ac:chgData name="ZAMTANG@NAVER.COM" userId="750a74194929a6bb" providerId="LiveId" clId="{CA7C4E20-68D2-4FB1-9782-BC8656184555}" dt="2025-01-18T13:13:50.935" v="1323" actId="1076"/>
          <ac:picMkLst>
            <pc:docMk/>
            <pc:sldMk cId="788454346" sldId="1126"/>
            <ac:picMk id="5" creationId="{08F18B61-2E71-9902-D4F9-C9F344F3605E}"/>
          </ac:picMkLst>
        </pc:picChg>
      </pc:sldChg>
      <pc:sldChg chg="addSp modSp add mod">
        <pc:chgData name="ZAMTANG@NAVER.COM" userId="750a74194929a6bb" providerId="LiveId" clId="{CA7C4E20-68D2-4FB1-9782-BC8656184555}" dt="2025-01-18T13:14:53.076" v="1336" actId="1076"/>
        <pc:sldMkLst>
          <pc:docMk/>
          <pc:sldMk cId="3639925797" sldId="1127"/>
        </pc:sldMkLst>
        <pc:picChg chg="mod">
          <ac:chgData name="ZAMTANG@NAVER.COM" userId="750a74194929a6bb" providerId="LiveId" clId="{CA7C4E20-68D2-4FB1-9782-BC8656184555}" dt="2025-01-18T13:14:16.817" v="1327" actId="14100"/>
          <ac:picMkLst>
            <pc:docMk/>
            <pc:sldMk cId="3639925797" sldId="1127"/>
            <ac:picMk id="5" creationId="{A8140588-E298-14A9-B508-289D5ABED6EE}"/>
          </ac:picMkLst>
        </pc:picChg>
        <pc:picChg chg="add mod">
          <ac:chgData name="ZAMTANG@NAVER.COM" userId="750a74194929a6bb" providerId="LiveId" clId="{CA7C4E20-68D2-4FB1-9782-BC8656184555}" dt="2025-01-18T13:14:31.645" v="1331" actId="14100"/>
          <ac:picMkLst>
            <pc:docMk/>
            <pc:sldMk cId="3639925797" sldId="1127"/>
            <ac:picMk id="6" creationId="{90E68C76-8CCD-D0A6-DFEE-A277474BC746}"/>
          </ac:picMkLst>
        </pc:picChg>
        <pc:picChg chg="add mod">
          <ac:chgData name="ZAMTANG@NAVER.COM" userId="750a74194929a6bb" providerId="LiveId" clId="{CA7C4E20-68D2-4FB1-9782-BC8656184555}" dt="2025-01-18T13:14:53.076" v="1336" actId="1076"/>
          <ac:picMkLst>
            <pc:docMk/>
            <pc:sldMk cId="3639925797" sldId="1127"/>
            <ac:picMk id="8" creationId="{5D6B8563-312A-E9F1-9976-4565D8647DBF}"/>
          </ac:picMkLst>
        </pc:picChg>
      </pc:sldChg>
      <pc:sldChg chg="addSp delSp modSp add mod">
        <pc:chgData name="ZAMTANG@NAVER.COM" userId="750a74194929a6bb" providerId="LiveId" clId="{CA7C4E20-68D2-4FB1-9782-BC8656184555}" dt="2025-01-18T13:17:25.193" v="1346" actId="1076"/>
        <pc:sldMkLst>
          <pc:docMk/>
          <pc:sldMk cId="2978858857" sldId="1128"/>
        </pc:sldMkLst>
        <pc:picChg chg="del">
          <ac:chgData name="ZAMTANG@NAVER.COM" userId="750a74194929a6bb" providerId="LiveId" clId="{CA7C4E20-68D2-4FB1-9782-BC8656184555}" dt="2025-01-18T13:15:07.711" v="1338" actId="478"/>
          <ac:picMkLst>
            <pc:docMk/>
            <pc:sldMk cId="2978858857" sldId="1128"/>
            <ac:picMk id="5" creationId="{7819189F-7F9F-E18B-BAF0-553AA180131A}"/>
          </ac:picMkLst>
        </pc:picChg>
        <pc:picChg chg="del">
          <ac:chgData name="ZAMTANG@NAVER.COM" userId="750a74194929a6bb" providerId="LiveId" clId="{CA7C4E20-68D2-4FB1-9782-BC8656184555}" dt="2025-01-18T13:15:08.282" v="1339" actId="478"/>
          <ac:picMkLst>
            <pc:docMk/>
            <pc:sldMk cId="2978858857" sldId="1128"/>
            <ac:picMk id="6" creationId="{719A5AC9-7891-81F6-EAD4-E0176B48F55D}"/>
          </ac:picMkLst>
        </pc:picChg>
        <pc:picChg chg="add mod">
          <ac:chgData name="ZAMTANG@NAVER.COM" userId="750a74194929a6bb" providerId="LiveId" clId="{CA7C4E20-68D2-4FB1-9782-BC8656184555}" dt="2025-01-18T13:17:25.193" v="1346" actId="1076"/>
          <ac:picMkLst>
            <pc:docMk/>
            <pc:sldMk cId="2978858857" sldId="1128"/>
            <ac:picMk id="7" creationId="{17B900B7-ABF2-EAFC-A9E7-D35E92628C85}"/>
          </ac:picMkLst>
        </pc:picChg>
        <pc:picChg chg="del mod">
          <ac:chgData name="ZAMTANG@NAVER.COM" userId="750a74194929a6bb" providerId="LiveId" clId="{CA7C4E20-68D2-4FB1-9782-BC8656184555}" dt="2025-01-18T13:15:58.608" v="1343" actId="478"/>
          <ac:picMkLst>
            <pc:docMk/>
            <pc:sldMk cId="2978858857" sldId="1128"/>
            <ac:picMk id="8" creationId="{2A883714-0F1F-C351-4D9D-8416E1F3B63D}"/>
          </ac:picMkLst>
        </pc:picChg>
      </pc:sldChg>
      <pc:sldChg chg="modSp add mod">
        <pc:chgData name="ZAMTANG@NAVER.COM" userId="750a74194929a6bb" providerId="LiveId" clId="{CA7C4E20-68D2-4FB1-9782-BC8656184555}" dt="2025-01-18T13:21:01.449" v="1440" actId="1076"/>
        <pc:sldMkLst>
          <pc:docMk/>
          <pc:sldMk cId="3746526342" sldId="1129"/>
        </pc:sldMkLst>
        <pc:spChg chg="mod">
          <ac:chgData name="ZAMTANG@NAVER.COM" userId="750a74194929a6bb" providerId="LiveId" clId="{CA7C4E20-68D2-4FB1-9782-BC8656184555}" dt="2025-01-18T13:20:33.964" v="1437" actId="113"/>
          <ac:spMkLst>
            <pc:docMk/>
            <pc:sldMk cId="3746526342" sldId="1129"/>
            <ac:spMk id="2" creationId="{A8B07909-0744-2965-F25D-4B8A7188B155}"/>
          </ac:spMkLst>
        </pc:spChg>
        <pc:picChg chg="mod">
          <ac:chgData name="ZAMTANG@NAVER.COM" userId="750a74194929a6bb" providerId="LiveId" clId="{CA7C4E20-68D2-4FB1-9782-BC8656184555}" dt="2025-01-18T13:21:01.449" v="1440" actId="1076"/>
          <ac:picMkLst>
            <pc:docMk/>
            <pc:sldMk cId="3746526342" sldId="1129"/>
            <ac:picMk id="5" creationId="{9A632D5D-0557-B3EE-ECE4-9C7325ADAEA3}"/>
          </ac:picMkLst>
        </pc:picChg>
      </pc:sldChg>
      <pc:sldChg chg="addSp modSp add mod">
        <pc:chgData name="ZAMTANG@NAVER.COM" userId="750a74194929a6bb" providerId="LiveId" clId="{CA7C4E20-68D2-4FB1-9782-BC8656184555}" dt="2025-01-18T13:23:00.109" v="1470" actId="403"/>
        <pc:sldMkLst>
          <pc:docMk/>
          <pc:sldMk cId="501559807" sldId="1130"/>
        </pc:sldMkLst>
        <pc:spChg chg="mod">
          <ac:chgData name="ZAMTANG@NAVER.COM" userId="750a74194929a6bb" providerId="LiveId" clId="{CA7C4E20-68D2-4FB1-9782-BC8656184555}" dt="2025-01-18T13:22:33.726" v="1461" actId="20577"/>
          <ac:spMkLst>
            <pc:docMk/>
            <pc:sldMk cId="501559807" sldId="1130"/>
            <ac:spMk id="2" creationId="{8875BD1E-FD6C-D807-08B6-E022E56D9418}"/>
          </ac:spMkLst>
        </pc:spChg>
        <pc:spChg chg="add mod">
          <ac:chgData name="ZAMTANG@NAVER.COM" userId="750a74194929a6bb" providerId="LiveId" clId="{CA7C4E20-68D2-4FB1-9782-BC8656184555}" dt="2025-01-18T13:23:00.109" v="1470" actId="403"/>
          <ac:spMkLst>
            <pc:docMk/>
            <pc:sldMk cId="501559807" sldId="1130"/>
            <ac:spMk id="4" creationId="{3B4AAABE-D262-C50E-9AF1-25F6BFD211FE}"/>
          </ac:spMkLst>
        </pc:spChg>
        <pc:picChg chg="mod">
          <ac:chgData name="ZAMTANG@NAVER.COM" userId="750a74194929a6bb" providerId="LiveId" clId="{CA7C4E20-68D2-4FB1-9782-BC8656184555}" dt="2025-01-18T13:22:42.553" v="1466" actId="1076"/>
          <ac:picMkLst>
            <pc:docMk/>
            <pc:sldMk cId="501559807" sldId="1130"/>
            <ac:picMk id="5" creationId="{DD85E7B6-509C-4AF9-556D-0287D36B0D88}"/>
          </ac:picMkLst>
        </pc:picChg>
      </pc:sldChg>
      <pc:sldChg chg="addSp modSp add mod">
        <pc:chgData name="ZAMTANG@NAVER.COM" userId="750a74194929a6bb" providerId="LiveId" clId="{CA7C4E20-68D2-4FB1-9782-BC8656184555}" dt="2025-01-18T13:24:26.944" v="1481" actId="1076"/>
        <pc:sldMkLst>
          <pc:docMk/>
          <pc:sldMk cId="2661948534" sldId="1131"/>
        </pc:sldMkLst>
        <pc:spChg chg="mod">
          <ac:chgData name="ZAMTANG@NAVER.COM" userId="750a74194929a6bb" providerId="LiveId" clId="{CA7C4E20-68D2-4FB1-9782-BC8656184555}" dt="2025-01-18T13:23:57.221" v="1473" actId="113"/>
          <ac:spMkLst>
            <pc:docMk/>
            <pc:sldMk cId="2661948534" sldId="1131"/>
            <ac:spMk id="2" creationId="{DE3A4B6E-1778-1281-0A0F-8076063010A8}"/>
          </ac:spMkLst>
        </pc:spChg>
        <pc:picChg chg="mod">
          <ac:chgData name="ZAMTANG@NAVER.COM" userId="750a74194929a6bb" providerId="LiveId" clId="{CA7C4E20-68D2-4FB1-9782-BC8656184555}" dt="2025-01-18T13:24:26.944" v="1481" actId="1076"/>
          <ac:picMkLst>
            <pc:docMk/>
            <pc:sldMk cId="2661948534" sldId="1131"/>
            <ac:picMk id="5" creationId="{0EA2E120-D7FA-03FC-5D23-68606967F989}"/>
          </ac:picMkLst>
        </pc:picChg>
        <pc:picChg chg="add mod">
          <ac:chgData name="ZAMTANG@NAVER.COM" userId="750a74194929a6bb" providerId="LiveId" clId="{CA7C4E20-68D2-4FB1-9782-BC8656184555}" dt="2025-01-18T13:24:23.642" v="1479" actId="1076"/>
          <ac:picMkLst>
            <pc:docMk/>
            <pc:sldMk cId="2661948534" sldId="1131"/>
            <ac:picMk id="6" creationId="{0D44A350-33B3-7A8C-7189-5D94C2245CFC}"/>
          </ac:picMkLst>
        </pc:picChg>
      </pc:sldChg>
      <pc:sldChg chg="delSp modSp add mod">
        <pc:chgData name="ZAMTANG@NAVER.COM" userId="750a74194929a6bb" providerId="LiveId" clId="{CA7C4E20-68D2-4FB1-9782-BC8656184555}" dt="2025-01-18T13:26:31.344" v="1500" actId="1076"/>
        <pc:sldMkLst>
          <pc:docMk/>
          <pc:sldMk cId="3262354818" sldId="1132"/>
        </pc:sldMkLst>
        <pc:spChg chg="mod">
          <ac:chgData name="ZAMTANG@NAVER.COM" userId="750a74194929a6bb" providerId="LiveId" clId="{CA7C4E20-68D2-4FB1-9782-BC8656184555}" dt="2025-01-18T13:26:11.118" v="1496" actId="12"/>
          <ac:spMkLst>
            <pc:docMk/>
            <pc:sldMk cId="3262354818" sldId="1132"/>
            <ac:spMk id="2" creationId="{871A05FA-0BD5-CF52-D882-365E539A75C4}"/>
          </ac:spMkLst>
        </pc:spChg>
        <pc:picChg chg="mod">
          <ac:chgData name="ZAMTANG@NAVER.COM" userId="750a74194929a6bb" providerId="LiveId" clId="{CA7C4E20-68D2-4FB1-9782-BC8656184555}" dt="2025-01-18T13:26:31.344" v="1500" actId="1076"/>
          <ac:picMkLst>
            <pc:docMk/>
            <pc:sldMk cId="3262354818" sldId="1132"/>
            <ac:picMk id="5" creationId="{F75F39F5-CCDE-1E1D-AF19-9236F67A492D}"/>
          </ac:picMkLst>
        </pc:picChg>
        <pc:picChg chg="del">
          <ac:chgData name="ZAMTANG@NAVER.COM" userId="750a74194929a6bb" providerId="LiveId" clId="{CA7C4E20-68D2-4FB1-9782-BC8656184555}" dt="2025-01-18T13:26:26.936" v="1498" actId="478"/>
          <ac:picMkLst>
            <pc:docMk/>
            <pc:sldMk cId="3262354818" sldId="1132"/>
            <ac:picMk id="6" creationId="{08DF9D2A-106A-F0EA-37FB-43F43514A944}"/>
          </ac:picMkLst>
        </pc:picChg>
      </pc:sldChg>
      <pc:sldChg chg="modSp add mod">
        <pc:chgData name="ZAMTANG@NAVER.COM" userId="750a74194929a6bb" providerId="LiveId" clId="{CA7C4E20-68D2-4FB1-9782-BC8656184555}" dt="2025-01-18T13:27:34.327" v="1528" actId="1076"/>
        <pc:sldMkLst>
          <pc:docMk/>
          <pc:sldMk cId="3698788385" sldId="1133"/>
        </pc:sldMkLst>
        <pc:spChg chg="mod">
          <ac:chgData name="ZAMTANG@NAVER.COM" userId="750a74194929a6bb" providerId="LiveId" clId="{CA7C4E20-68D2-4FB1-9782-BC8656184555}" dt="2025-01-18T13:27:12.678" v="1523" actId="113"/>
          <ac:spMkLst>
            <pc:docMk/>
            <pc:sldMk cId="3698788385" sldId="1133"/>
            <ac:spMk id="2" creationId="{5970A8BC-D643-668C-EB59-EED66462CD26}"/>
          </ac:spMkLst>
        </pc:spChg>
        <pc:picChg chg="mod">
          <ac:chgData name="ZAMTANG@NAVER.COM" userId="750a74194929a6bb" providerId="LiveId" clId="{CA7C4E20-68D2-4FB1-9782-BC8656184555}" dt="2025-01-18T13:27:34.327" v="1528" actId="1076"/>
          <ac:picMkLst>
            <pc:docMk/>
            <pc:sldMk cId="3698788385" sldId="1133"/>
            <ac:picMk id="5" creationId="{09B5E0CF-B815-7316-0985-028E9CC22194}"/>
          </ac:picMkLst>
        </pc:picChg>
      </pc:sldChg>
      <pc:sldChg chg="modSp add mod">
        <pc:chgData name="ZAMTANG@NAVER.COM" userId="750a74194929a6bb" providerId="LiveId" clId="{CA7C4E20-68D2-4FB1-9782-BC8656184555}" dt="2025-01-18T13:29:18.189" v="1545"/>
        <pc:sldMkLst>
          <pc:docMk/>
          <pc:sldMk cId="213618099" sldId="1134"/>
        </pc:sldMkLst>
        <pc:spChg chg="mod">
          <ac:chgData name="ZAMTANG@NAVER.COM" userId="750a74194929a6bb" providerId="LiveId" clId="{CA7C4E20-68D2-4FB1-9782-BC8656184555}" dt="2025-01-18T13:29:18.189" v="1545"/>
          <ac:spMkLst>
            <pc:docMk/>
            <pc:sldMk cId="213618099" sldId="1134"/>
            <ac:spMk id="2" creationId="{10A40CA8-BCFC-0952-9835-03FCF0B740AB}"/>
          </ac:spMkLst>
        </pc:spChg>
        <pc:picChg chg="mod">
          <ac:chgData name="ZAMTANG@NAVER.COM" userId="750a74194929a6bb" providerId="LiveId" clId="{CA7C4E20-68D2-4FB1-9782-BC8656184555}" dt="2025-01-18T13:28:28.534" v="1533" actId="1076"/>
          <ac:picMkLst>
            <pc:docMk/>
            <pc:sldMk cId="213618099" sldId="1134"/>
            <ac:picMk id="5" creationId="{80C98FBC-7913-25FE-9F69-5B3ECCCAD042}"/>
          </ac:picMkLst>
        </pc:picChg>
      </pc:sldChg>
      <pc:sldChg chg="addSp delSp modSp add mod">
        <pc:chgData name="ZAMTANG@NAVER.COM" userId="750a74194929a6bb" providerId="LiveId" clId="{CA7C4E20-68D2-4FB1-9782-BC8656184555}" dt="2025-01-18T13:30:56.643" v="1562" actId="20577"/>
        <pc:sldMkLst>
          <pc:docMk/>
          <pc:sldMk cId="955235593" sldId="1135"/>
        </pc:sldMkLst>
        <pc:spChg chg="mod">
          <ac:chgData name="ZAMTANG@NAVER.COM" userId="750a74194929a6bb" providerId="LiveId" clId="{CA7C4E20-68D2-4FB1-9782-BC8656184555}" dt="2025-01-18T13:30:56.643" v="1562" actId="20577"/>
          <ac:spMkLst>
            <pc:docMk/>
            <pc:sldMk cId="955235593" sldId="1135"/>
            <ac:spMk id="2" creationId="{FD3CABC6-D406-8E48-FFEF-941F29CE54DB}"/>
          </ac:spMkLst>
        </pc:spChg>
        <pc:picChg chg="mod">
          <ac:chgData name="ZAMTANG@NAVER.COM" userId="750a74194929a6bb" providerId="LiveId" clId="{CA7C4E20-68D2-4FB1-9782-BC8656184555}" dt="2025-01-18T13:30:41.494" v="1559" actId="1076"/>
          <ac:picMkLst>
            <pc:docMk/>
            <pc:sldMk cId="955235593" sldId="1135"/>
            <ac:picMk id="5" creationId="{739DE026-98A8-56CA-A974-154F93F01E9C}"/>
          </ac:picMkLst>
        </pc:picChg>
        <pc:picChg chg="add del mod">
          <ac:chgData name="ZAMTANG@NAVER.COM" userId="750a74194929a6bb" providerId="LiveId" clId="{CA7C4E20-68D2-4FB1-9782-BC8656184555}" dt="2025-01-18T13:30:37.245" v="1557" actId="21"/>
          <ac:picMkLst>
            <pc:docMk/>
            <pc:sldMk cId="955235593" sldId="1135"/>
            <ac:picMk id="6" creationId="{EB67AB1B-512F-C705-736B-B3B32267F7D9}"/>
          </ac:picMkLst>
        </pc:picChg>
      </pc:sldChg>
      <pc:sldChg chg="modSp add mod">
        <pc:chgData name="ZAMTANG@NAVER.COM" userId="750a74194929a6bb" providerId="LiveId" clId="{CA7C4E20-68D2-4FB1-9782-BC8656184555}" dt="2025-01-18T13:31:12.730" v="1567" actId="1076"/>
        <pc:sldMkLst>
          <pc:docMk/>
          <pc:sldMk cId="3980058664" sldId="1136"/>
        </pc:sldMkLst>
        <pc:spChg chg="mod">
          <ac:chgData name="ZAMTANG@NAVER.COM" userId="750a74194929a6bb" providerId="LiveId" clId="{CA7C4E20-68D2-4FB1-9782-BC8656184555}" dt="2025-01-18T13:31:03.257" v="1563" actId="20577"/>
          <ac:spMkLst>
            <pc:docMk/>
            <pc:sldMk cId="3980058664" sldId="1136"/>
            <ac:spMk id="2" creationId="{DD1A7ED1-6BDC-4EFE-CA5E-06261A45DEB0}"/>
          </ac:spMkLst>
        </pc:spChg>
        <pc:picChg chg="mod">
          <ac:chgData name="ZAMTANG@NAVER.COM" userId="750a74194929a6bb" providerId="LiveId" clId="{CA7C4E20-68D2-4FB1-9782-BC8656184555}" dt="2025-01-18T13:31:12.730" v="1567" actId="1076"/>
          <ac:picMkLst>
            <pc:docMk/>
            <pc:sldMk cId="3980058664" sldId="1136"/>
            <ac:picMk id="5" creationId="{7DCE60C4-CA85-2496-FA3C-28C9EBC28F79}"/>
          </ac:picMkLst>
        </pc:picChg>
      </pc:sldChg>
      <pc:sldChg chg="modSp add mod">
        <pc:chgData name="ZAMTANG@NAVER.COM" userId="750a74194929a6bb" providerId="LiveId" clId="{CA7C4E20-68D2-4FB1-9782-BC8656184555}" dt="2025-01-18T13:32:27.867" v="1603" actId="20577"/>
        <pc:sldMkLst>
          <pc:docMk/>
          <pc:sldMk cId="4154264572" sldId="1137"/>
        </pc:sldMkLst>
        <pc:spChg chg="mod">
          <ac:chgData name="ZAMTANG@NAVER.COM" userId="750a74194929a6bb" providerId="LiveId" clId="{CA7C4E20-68D2-4FB1-9782-BC8656184555}" dt="2025-01-18T13:32:27.867" v="1603" actId="20577"/>
          <ac:spMkLst>
            <pc:docMk/>
            <pc:sldMk cId="4154264572" sldId="1137"/>
            <ac:spMk id="2" creationId="{00636272-AC0D-F05E-9F04-633CC7371485}"/>
          </ac:spMkLst>
        </pc:spChg>
        <pc:picChg chg="mod">
          <ac:chgData name="ZAMTANG@NAVER.COM" userId="750a74194929a6bb" providerId="LiveId" clId="{CA7C4E20-68D2-4FB1-9782-BC8656184555}" dt="2025-01-18T13:31:48.214" v="1600" actId="1076"/>
          <ac:picMkLst>
            <pc:docMk/>
            <pc:sldMk cId="4154264572" sldId="1137"/>
            <ac:picMk id="5" creationId="{36B96B6C-3055-7246-BD6A-5E63B3F4B4A6}"/>
          </ac:picMkLst>
        </pc:picChg>
      </pc:sldChg>
      <pc:sldChg chg="modSp add mod">
        <pc:chgData name="ZAMTANG@NAVER.COM" userId="750a74194929a6bb" providerId="LiveId" clId="{CA7C4E20-68D2-4FB1-9782-BC8656184555}" dt="2025-01-18T13:57:43.682" v="1611" actId="1076"/>
        <pc:sldMkLst>
          <pc:docMk/>
          <pc:sldMk cId="1528698263" sldId="1138"/>
        </pc:sldMkLst>
        <pc:spChg chg="mod">
          <ac:chgData name="ZAMTANG@NAVER.COM" userId="750a74194929a6bb" providerId="LiveId" clId="{CA7C4E20-68D2-4FB1-9782-BC8656184555}" dt="2025-01-18T13:57:18.103" v="1607" actId="113"/>
          <ac:spMkLst>
            <pc:docMk/>
            <pc:sldMk cId="1528698263" sldId="1138"/>
            <ac:spMk id="2" creationId="{4562D010-A215-39E2-2267-B2FF2564F6E5}"/>
          </ac:spMkLst>
        </pc:spChg>
        <pc:picChg chg="mod">
          <ac:chgData name="ZAMTANG@NAVER.COM" userId="750a74194929a6bb" providerId="LiveId" clId="{CA7C4E20-68D2-4FB1-9782-BC8656184555}" dt="2025-01-18T13:57:43.682" v="1611" actId="1076"/>
          <ac:picMkLst>
            <pc:docMk/>
            <pc:sldMk cId="1528698263" sldId="1138"/>
            <ac:picMk id="5" creationId="{F796A7D2-799B-48C2-95CF-426C84BD1C4F}"/>
          </ac:picMkLst>
        </pc:picChg>
      </pc:sldChg>
      <pc:sldChg chg="modSp add mod">
        <pc:chgData name="ZAMTANG@NAVER.COM" userId="750a74194929a6bb" providerId="LiveId" clId="{CA7C4E20-68D2-4FB1-9782-BC8656184555}" dt="2025-01-18T13:58:27.781" v="1618" actId="1076"/>
        <pc:sldMkLst>
          <pc:docMk/>
          <pc:sldMk cId="448425472" sldId="1139"/>
        </pc:sldMkLst>
        <pc:spChg chg="mod">
          <ac:chgData name="ZAMTANG@NAVER.COM" userId="750a74194929a6bb" providerId="LiveId" clId="{CA7C4E20-68D2-4FB1-9782-BC8656184555}" dt="2025-01-18T13:58:15.113" v="1615" actId="12"/>
          <ac:spMkLst>
            <pc:docMk/>
            <pc:sldMk cId="448425472" sldId="1139"/>
            <ac:spMk id="2" creationId="{F937C368-0DAC-08C8-6099-209FEA755C48}"/>
          </ac:spMkLst>
        </pc:spChg>
        <pc:picChg chg="mod">
          <ac:chgData name="ZAMTANG@NAVER.COM" userId="750a74194929a6bb" providerId="LiveId" clId="{CA7C4E20-68D2-4FB1-9782-BC8656184555}" dt="2025-01-18T13:58:27.781" v="1618" actId="1076"/>
          <ac:picMkLst>
            <pc:docMk/>
            <pc:sldMk cId="448425472" sldId="1139"/>
            <ac:picMk id="5" creationId="{09FE797A-5621-B95F-5864-B713E73AF975}"/>
          </ac:picMkLst>
        </pc:picChg>
      </pc:sldChg>
      <pc:sldChg chg="addSp modSp add mod">
        <pc:chgData name="ZAMTANG@NAVER.COM" userId="750a74194929a6bb" providerId="LiveId" clId="{CA7C4E20-68D2-4FB1-9782-BC8656184555}" dt="2025-01-18T13:59:58.398" v="1694" actId="14100"/>
        <pc:sldMkLst>
          <pc:docMk/>
          <pc:sldMk cId="2409324780" sldId="1140"/>
        </pc:sldMkLst>
        <pc:spChg chg="mod">
          <ac:chgData name="ZAMTANG@NAVER.COM" userId="750a74194929a6bb" providerId="LiveId" clId="{CA7C4E20-68D2-4FB1-9782-BC8656184555}" dt="2025-01-18T13:59:12.927" v="1685" actId="113"/>
          <ac:spMkLst>
            <pc:docMk/>
            <pc:sldMk cId="2409324780" sldId="1140"/>
            <ac:spMk id="2" creationId="{C0EB2E92-963E-9510-2C42-1D4F394EC1A8}"/>
          </ac:spMkLst>
        </pc:spChg>
        <pc:picChg chg="mod">
          <ac:chgData name="ZAMTANG@NAVER.COM" userId="750a74194929a6bb" providerId="LiveId" clId="{CA7C4E20-68D2-4FB1-9782-BC8656184555}" dt="2025-01-18T13:59:58.398" v="1694" actId="14100"/>
          <ac:picMkLst>
            <pc:docMk/>
            <pc:sldMk cId="2409324780" sldId="1140"/>
            <ac:picMk id="5" creationId="{F9BB32A6-1AFD-72FB-440A-1BB6D93F173F}"/>
          </ac:picMkLst>
        </pc:picChg>
        <pc:picChg chg="add mod">
          <ac:chgData name="ZAMTANG@NAVER.COM" userId="750a74194929a6bb" providerId="LiveId" clId="{CA7C4E20-68D2-4FB1-9782-BC8656184555}" dt="2025-01-18T13:59:52.431" v="1692" actId="1076"/>
          <ac:picMkLst>
            <pc:docMk/>
            <pc:sldMk cId="2409324780" sldId="1140"/>
            <ac:picMk id="6" creationId="{4343AC15-50B1-064B-F9EC-7FAB4E5FBCCC}"/>
          </ac:picMkLst>
        </pc:picChg>
      </pc:sldChg>
      <pc:sldChg chg="modSp add mod">
        <pc:chgData name="ZAMTANG@NAVER.COM" userId="750a74194929a6bb" providerId="LiveId" clId="{CA7C4E20-68D2-4FB1-9782-BC8656184555}" dt="2025-01-18T14:01:41.489" v="1725" actId="1076"/>
        <pc:sldMkLst>
          <pc:docMk/>
          <pc:sldMk cId="4203234184" sldId="1141"/>
        </pc:sldMkLst>
        <pc:spChg chg="mod">
          <ac:chgData name="ZAMTANG@NAVER.COM" userId="750a74194929a6bb" providerId="LiveId" clId="{CA7C4E20-68D2-4FB1-9782-BC8656184555}" dt="2025-01-18T14:01:33.848" v="1723"/>
          <ac:spMkLst>
            <pc:docMk/>
            <pc:sldMk cId="4203234184" sldId="1141"/>
            <ac:spMk id="2" creationId="{125159BD-993D-9DD1-4A01-874135E47B58}"/>
          </ac:spMkLst>
        </pc:spChg>
        <pc:picChg chg="mod">
          <ac:chgData name="ZAMTANG@NAVER.COM" userId="750a74194929a6bb" providerId="LiveId" clId="{CA7C4E20-68D2-4FB1-9782-BC8656184555}" dt="2025-01-18T14:01:37.981" v="1724" actId="1076"/>
          <ac:picMkLst>
            <pc:docMk/>
            <pc:sldMk cId="4203234184" sldId="1141"/>
            <ac:picMk id="5" creationId="{5187CA08-5072-8A82-47BA-6963DDB203BC}"/>
          </ac:picMkLst>
        </pc:picChg>
        <pc:picChg chg="mod">
          <ac:chgData name="ZAMTANG@NAVER.COM" userId="750a74194929a6bb" providerId="LiveId" clId="{CA7C4E20-68D2-4FB1-9782-BC8656184555}" dt="2025-01-18T14:01:41.489" v="1725" actId="1076"/>
          <ac:picMkLst>
            <pc:docMk/>
            <pc:sldMk cId="4203234184" sldId="1141"/>
            <ac:picMk id="6" creationId="{5981FA85-6DB3-0F21-2486-31F82404A65A}"/>
          </ac:picMkLst>
        </pc:picChg>
      </pc:sldChg>
      <pc:sldChg chg="delSp modSp add mod">
        <pc:chgData name="ZAMTANG@NAVER.COM" userId="750a74194929a6bb" providerId="LiveId" clId="{CA7C4E20-68D2-4FB1-9782-BC8656184555}" dt="2025-01-18T14:02:26.244" v="1733" actId="1076"/>
        <pc:sldMkLst>
          <pc:docMk/>
          <pc:sldMk cId="2810205289" sldId="1142"/>
        </pc:sldMkLst>
        <pc:spChg chg="mod">
          <ac:chgData name="ZAMTANG@NAVER.COM" userId="750a74194929a6bb" providerId="LiveId" clId="{CA7C4E20-68D2-4FB1-9782-BC8656184555}" dt="2025-01-18T14:02:05.495" v="1729" actId="20577"/>
          <ac:spMkLst>
            <pc:docMk/>
            <pc:sldMk cId="2810205289" sldId="1142"/>
            <ac:spMk id="2" creationId="{E00ADE69-2118-3094-B32A-E854D1126160}"/>
          </ac:spMkLst>
        </pc:spChg>
        <pc:picChg chg="mod">
          <ac:chgData name="ZAMTANG@NAVER.COM" userId="750a74194929a6bb" providerId="LiveId" clId="{CA7C4E20-68D2-4FB1-9782-BC8656184555}" dt="2025-01-18T14:02:26.244" v="1733" actId="1076"/>
          <ac:picMkLst>
            <pc:docMk/>
            <pc:sldMk cId="2810205289" sldId="1142"/>
            <ac:picMk id="5" creationId="{2B059EFF-5CE2-709B-393E-B64672A6B3A9}"/>
          </ac:picMkLst>
        </pc:picChg>
        <pc:picChg chg="del">
          <ac:chgData name="ZAMTANG@NAVER.COM" userId="750a74194929a6bb" providerId="LiveId" clId="{CA7C4E20-68D2-4FB1-9782-BC8656184555}" dt="2025-01-18T14:02:21.553" v="1731" actId="478"/>
          <ac:picMkLst>
            <pc:docMk/>
            <pc:sldMk cId="2810205289" sldId="1142"/>
            <ac:picMk id="6" creationId="{3083E7CE-ADE0-729D-B6EF-6A31DC9DC0E4}"/>
          </ac:picMkLst>
        </pc:picChg>
      </pc:sldChg>
      <pc:sldChg chg="modSp add mod">
        <pc:chgData name="ZAMTANG@NAVER.COM" userId="750a74194929a6bb" providerId="LiveId" clId="{CA7C4E20-68D2-4FB1-9782-BC8656184555}" dt="2025-01-18T14:03:11.057" v="1738" actId="1076"/>
        <pc:sldMkLst>
          <pc:docMk/>
          <pc:sldMk cId="651588106" sldId="1143"/>
        </pc:sldMkLst>
        <pc:spChg chg="mod">
          <ac:chgData name="ZAMTANG@NAVER.COM" userId="750a74194929a6bb" providerId="LiveId" clId="{CA7C4E20-68D2-4FB1-9782-BC8656184555}" dt="2025-01-18T14:02:59.626" v="1736" actId="113"/>
          <ac:spMkLst>
            <pc:docMk/>
            <pc:sldMk cId="651588106" sldId="1143"/>
            <ac:spMk id="2" creationId="{52F2310B-45CA-A501-5650-B24F4B89F144}"/>
          </ac:spMkLst>
        </pc:spChg>
        <pc:picChg chg="mod">
          <ac:chgData name="ZAMTANG@NAVER.COM" userId="750a74194929a6bb" providerId="LiveId" clId="{CA7C4E20-68D2-4FB1-9782-BC8656184555}" dt="2025-01-18T14:03:11.057" v="1738" actId="1076"/>
          <ac:picMkLst>
            <pc:docMk/>
            <pc:sldMk cId="651588106" sldId="1143"/>
            <ac:picMk id="5" creationId="{AFEDCCFA-B785-64B0-E34D-3D895505F94A}"/>
          </ac:picMkLst>
        </pc:picChg>
      </pc:sldChg>
    </pc:docChg>
  </pc:docChgLst>
  <pc:docChgLst>
    <pc:chgData name="ZAMTANG@NAVER.COM" userId="750a74194929a6bb" providerId="LiveId" clId="{C6814C02-522C-4ECA-85D1-3C9E4114C0EA}"/>
    <pc:docChg chg="undo custSel addSld delSld modSld sldOrd">
      <pc:chgData name="ZAMTANG@NAVER.COM" userId="750a74194929a6bb" providerId="LiveId" clId="{C6814C02-522C-4ECA-85D1-3C9E4114C0EA}" dt="2025-01-19T11:32:20.635" v="1264"/>
      <pc:docMkLst>
        <pc:docMk/>
      </pc:docMkLst>
      <pc:sldChg chg="addSp modSp mod">
        <pc:chgData name="ZAMTANG@NAVER.COM" userId="750a74194929a6bb" providerId="LiveId" clId="{C6814C02-522C-4ECA-85D1-3C9E4114C0EA}" dt="2025-01-19T06:31:13.487" v="229" actId="1076"/>
        <pc:sldMkLst>
          <pc:docMk/>
          <pc:sldMk cId="0" sldId="605"/>
        </pc:sldMkLst>
        <pc:spChg chg="mod">
          <ac:chgData name="ZAMTANG@NAVER.COM" userId="750a74194929a6bb" providerId="LiveId" clId="{C6814C02-522C-4ECA-85D1-3C9E4114C0EA}" dt="2025-01-19T06:30:50.111" v="226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C6814C02-522C-4ECA-85D1-3C9E4114C0EA}" dt="2025-01-19T06:29:50.976" v="195" actId="20577"/>
          <ac:spMkLst>
            <pc:docMk/>
            <pc:sldMk cId="0" sldId="605"/>
            <ac:spMk id="3" creationId="{00000000-0000-0000-0000-000000000000}"/>
          </ac:spMkLst>
        </pc:spChg>
        <pc:picChg chg="add mod">
          <ac:chgData name="ZAMTANG@NAVER.COM" userId="750a74194929a6bb" providerId="LiveId" clId="{C6814C02-522C-4ECA-85D1-3C9E4114C0EA}" dt="2025-01-19T06:31:13.487" v="229" actId="1076"/>
          <ac:picMkLst>
            <pc:docMk/>
            <pc:sldMk cId="0" sldId="605"/>
            <ac:picMk id="5" creationId="{A77E4D7F-8D70-D621-5624-CEA474E66B50}"/>
          </ac:picMkLst>
        </pc:picChg>
      </pc:sldChg>
      <pc:sldChg chg="modSp mod">
        <pc:chgData name="ZAMTANG@NAVER.COM" userId="750a74194929a6bb" providerId="LiveId" clId="{C6814C02-522C-4ECA-85D1-3C9E4114C0EA}" dt="2025-01-19T06:28:37.342" v="88" actId="20577"/>
        <pc:sldMkLst>
          <pc:docMk/>
          <pc:sldMk cId="0" sldId="619"/>
        </pc:sldMkLst>
        <pc:spChg chg="mod">
          <ac:chgData name="ZAMTANG@NAVER.COM" userId="750a74194929a6bb" providerId="LiveId" clId="{C6814C02-522C-4ECA-85D1-3C9E4114C0EA}" dt="2025-01-19T06:28:37.342" v="88" actId="20577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29:39.154" v="174" actId="20577"/>
        <pc:sldMkLst>
          <pc:docMk/>
          <pc:sldMk cId="0" sldId="630"/>
        </pc:sldMkLst>
        <pc:spChg chg="mod">
          <ac:chgData name="ZAMTANG@NAVER.COM" userId="750a74194929a6bb" providerId="LiveId" clId="{C6814C02-522C-4ECA-85D1-3C9E4114C0EA}" dt="2025-01-19T06:29:39.154" v="174" actId="20577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28:18.016" v="86" actId="20577"/>
        <pc:sldMkLst>
          <pc:docMk/>
          <pc:sldMk cId="0" sldId="707"/>
        </pc:sldMkLst>
        <pc:spChg chg="mod">
          <ac:chgData name="ZAMTANG@NAVER.COM" userId="750a74194929a6bb" providerId="LiveId" clId="{C6814C02-522C-4ECA-85D1-3C9E4114C0EA}" dt="2025-01-19T06:28:18.016" v="86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29:45.544" v="184" actId="20577"/>
        <pc:sldMkLst>
          <pc:docMk/>
          <pc:sldMk cId="0" sldId="714"/>
        </pc:sldMkLst>
        <pc:spChg chg="mod">
          <ac:chgData name="ZAMTANG@NAVER.COM" userId="750a74194929a6bb" providerId="LiveId" clId="{C6814C02-522C-4ECA-85D1-3C9E4114C0EA}" dt="2025-01-19T06:29:45.544" v="184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39:12.846" v="324"/>
        <pc:sldMkLst>
          <pc:docMk/>
          <pc:sldMk cId="0" sldId="850"/>
        </pc:sldMkLst>
        <pc:spChg chg="mod">
          <ac:chgData name="ZAMTANG@NAVER.COM" userId="750a74194929a6bb" providerId="LiveId" clId="{C6814C02-522C-4ECA-85D1-3C9E4114C0EA}" dt="2025-01-19T06:39:12.846" v="324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59:34.673" v="573" actId="14100"/>
        <pc:sldMkLst>
          <pc:docMk/>
          <pc:sldMk cId="0" sldId="915"/>
        </pc:sldMkLst>
        <pc:spChg chg="mod">
          <ac:chgData name="ZAMTANG@NAVER.COM" userId="750a74194929a6bb" providerId="LiveId" clId="{C6814C02-522C-4ECA-85D1-3C9E4114C0EA}" dt="2025-01-19T06:59:34.673" v="573" actId="14100"/>
          <ac:spMkLst>
            <pc:docMk/>
            <pc:sldMk cId="0" sldId="915"/>
            <ac:spMk id="2" creationId="{00000000-0000-0000-0000-000000000000}"/>
          </ac:spMkLst>
        </pc:spChg>
      </pc:sldChg>
      <pc:sldChg chg="del">
        <pc:chgData name="ZAMTANG@NAVER.COM" userId="750a74194929a6bb" providerId="LiveId" clId="{C6814C02-522C-4ECA-85D1-3C9E4114C0EA}" dt="2025-01-19T07:09:58.665" v="712" actId="47"/>
        <pc:sldMkLst>
          <pc:docMk/>
          <pc:sldMk cId="3279921659" sldId="1006"/>
        </pc:sldMkLst>
      </pc:sldChg>
      <pc:sldChg chg="modSp mod">
        <pc:chgData name="ZAMTANG@NAVER.COM" userId="750a74194929a6bb" providerId="LiveId" clId="{C6814C02-522C-4ECA-85D1-3C9E4114C0EA}" dt="2025-01-19T06:42:38.881" v="343" actId="1076"/>
        <pc:sldMkLst>
          <pc:docMk/>
          <pc:sldMk cId="1666035923" sldId="1023"/>
        </pc:sldMkLst>
        <pc:spChg chg="mod">
          <ac:chgData name="ZAMTANG@NAVER.COM" userId="750a74194929a6bb" providerId="LiveId" clId="{C6814C02-522C-4ECA-85D1-3C9E4114C0EA}" dt="2025-01-19T06:42:24.869" v="338"/>
          <ac:spMkLst>
            <pc:docMk/>
            <pc:sldMk cId="1666035923" sldId="1023"/>
            <ac:spMk id="2" creationId="{DF2D5BA2-E3A7-7AB5-7641-C43B44C8CFFF}"/>
          </ac:spMkLst>
        </pc:spChg>
        <pc:spChg chg="mod">
          <ac:chgData name="ZAMTANG@NAVER.COM" userId="750a74194929a6bb" providerId="LiveId" clId="{C6814C02-522C-4ECA-85D1-3C9E4114C0EA}" dt="2025-01-19T06:39:20.179" v="326" actId="403"/>
          <ac:spMkLst>
            <pc:docMk/>
            <pc:sldMk cId="1666035923" sldId="1023"/>
            <ac:spMk id="3" creationId="{E4203BE1-8FD9-EF89-418D-525F13A7FE95}"/>
          </ac:spMkLst>
        </pc:spChg>
        <pc:picChg chg="mod">
          <ac:chgData name="ZAMTANG@NAVER.COM" userId="750a74194929a6bb" providerId="LiveId" clId="{C6814C02-522C-4ECA-85D1-3C9E4114C0EA}" dt="2025-01-19T06:42:38.881" v="343" actId="1076"/>
          <ac:picMkLst>
            <pc:docMk/>
            <pc:sldMk cId="1666035923" sldId="1023"/>
            <ac:picMk id="5" creationId="{5E564F78-8C53-4F25-8C93-BB206C226CC4}"/>
          </ac:picMkLst>
        </pc:picChg>
      </pc:sldChg>
      <pc:sldChg chg="del">
        <pc:chgData name="ZAMTANG@NAVER.COM" userId="750a74194929a6bb" providerId="LiveId" clId="{C6814C02-522C-4ECA-85D1-3C9E4114C0EA}" dt="2025-01-19T07:09:58.665" v="712" actId="47"/>
        <pc:sldMkLst>
          <pc:docMk/>
          <pc:sldMk cId="3454837967" sldId="1057"/>
        </pc:sldMkLst>
      </pc:sldChg>
      <pc:sldChg chg="modSp mod">
        <pc:chgData name="ZAMTANG@NAVER.COM" userId="750a74194929a6bb" providerId="LiveId" clId="{C6814C02-522C-4ECA-85D1-3C9E4114C0EA}" dt="2025-01-19T11:31:33.323" v="1244" actId="20577"/>
        <pc:sldMkLst>
          <pc:docMk/>
          <pc:sldMk cId="4040694849" sldId="1065"/>
        </pc:sldMkLst>
        <pc:spChg chg="mod">
          <ac:chgData name="ZAMTANG@NAVER.COM" userId="750a74194929a6bb" providerId="LiveId" clId="{C6814C02-522C-4ECA-85D1-3C9E4114C0EA}" dt="2025-01-19T07:10:06.296" v="726" actId="20577"/>
          <ac:spMkLst>
            <pc:docMk/>
            <pc:sldMk cId="4040694849" sldId="1065"/>
            <ac:spMk id="2" creationId="{4564EF98-000F-4A5A-44C3-33BB99AB5B9A}"/>
          </ac:spMkLst>
        </pc:spChg>
        <pc:spChg chg="mod">
          <ac:chgData name="ZAMTANG@NAVER.COM" userId="750a74194929a6bb" providerId="LiveId" clId="{C6814C02-522C-4ECA-85D1-3C9E4114C0EA}" dt="2025-01-19T11:31:33.323" v="1244" actId="20577"/>
          <ac:spMkLst>
            <pc:docMk/>
            <pc:sldMk cId="4040694849" sldId="1065"/>
            <ac:spMk id="3" creationId="{74FE3DA2-C792-E991-9928-7EDEB51252CC}"/>
          </ac:spMkLst>
        </pc:spChg>
      </pc:sldChg>
      <pc:sldChg chg="modSp mod">
        <pc:chgData name="ZAMTANG@NAVER.COM" userId="750a74194929a6bb" providerId="LiveId" clId="{C6814C02-522C-4ECA-85D1-3C9E4114C0EA}" dt="2025-01-19T11:31:38.100" v="1246" actId="20577"/>
        <pc:sldMkLst>
          <pc:docMk/>
          <pc:sldMk cId="1830245643" sldId="1066"/>
        </pc:sldMkLst>
        <pc:spChg chg="mod">
          <ac:chgData name="ZAMTANG@NAVER.COM" userId="750a74194929a6bb" providerId="LiveId" clId="{C6814C02-522C-4ECA-85D1-3C9E4114C0EA}" dt="2025-01-19T11:31:38.100" v="1246" actId="20577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C6814C02-522C-4ECA-85D1-3C9E4114C0EA}" dt="2025-01-19T07:10:38.351" v="745" actId="14826"/>
          <ac:picMkLst>
            <pc:docMk/>
            <pc:sldMk cId="1830245643" sldId="1066"/>
            <ac:picMk id="5" creationId="{A61B026E-1710-E092-A71B-5197187CA682}"/>
          </ac:picMkLst>
        </pc:picChg>
      </pc:sldChg>
      <pc:sldChg chg="modSp mod">
        <pc:chgData name="ZAMTANG@NAVER.COM" userId="750a74194929a6bb" providerId="LiveId" clId="{C6814C02-522C-4ECA-85D1-3C9E4114C0EA}" dt="2025-01-19T11:31:46.075" v="1248"/>
        <pc:sldMkLst>
          <pc:docMk/>
          <pc:sldMk cId="1466469807" sldId="1067"/>
        </pc:sldMkLst>
        <pc:spChg chg="mod">
          <ac:chgData name="ZAMTANG@NAVER.COM" userId="750a74194929a6bb" providerId="LiveId" clId="{C6814C02-522C-4ECA-85D1-3C9E4114C0EA}" dt="2025-01-19T07:11:47.752" v="777" actId="113"/>
          <ac:spMkLst>
            <pc:docMk/>
            <pc:sldMk cId="1466469807" sldId="1067"/>
            <ac:spMk id="2" creationId="{ADC1D353-17F1-CDDA-DAFF-851C302B3F00}"/>
          </ac:spMkLst>
        </pc:spChg>
        <pc:spChg chg="mod">
          <ac:chgData name="ZAMTANG@NAVER.COM" userId="750a74194929a6bb" providerId="LiveId" clId="{C6814C02-522C-4ECA-85D1-3C9E4114C0EA}" dt="2025-01-19T11:31:46.075" v="1248"/>
          <ac:spMkLst>
            <pc:docMk/>
            <pc:sldMk cId="1466469807" sldId="1067"/>
            <ac:spMk id="3" creationId="{6A48A074-F846-A616-273D-C6712298CAA5}"/>
          </ac:spMkLst>
        </pc:spChg>
        <pc:picChg chg="mod">
          <ac:chgData name="ZAMTANG@NAVER.COM" userId="750a74194929a6bb" providerId="LiveId" clId="{C6814C02-522C-4ECA-85D1-3C9E4114C0EA}" dt="2025-01-19T07:12:04.315" v="780" actId="1076"/>
          <ac:picMkLst>
            <pc:docMk/>
            <pc:sldMk cId="1466469807" sldId="1067"/>
            <ac:picMk id="5" creationId="{8860B9B3-667B-224E-80A3-E540818F2A3C}"/>
          </ac:picMkLst>
        </pc:picChg>
      </pc:sldChg>
      <pc:sldChg chg="modSp mod">
        <pc:chgData name="ZAMTANG@NAVER.COM" userId="750a74194929a6bb" providerId="LiveId" clId="{C6814C02-522C-4ECA-85D1-3C9E4114C0EA}" dt="2025-01-19T11:31:42.893" v="1247"/>
        <pc:sldMkLst>
          <pc:docMk/>
          <pc:sldMk cId="1389639009" sldId="1068"/>
        </pc:sldMkLst>
        <pc:spChg chg="mod">
          <ac:chgData name="ZAMTANG@NAVER.COM" userId="750a74194929a6bb" providerId="LiveId" clId="{C6814C02-522C-4ECA-85D1-3C9E4114C0EA}" dt="2025-01-19T11:31:42.893" v="1247"/>
          <ac:spMkLst>
            <pc:docMk/>
            <pc:sldMk cId="1389639009" sldId="1068"/>
            <ac:spMk id="3" creationId="{E98D9AD1-9907-D287-0E33-D03549F6E911}"/>
          </ac:spMkLst>
        </pc:spChg>
        <pc:picChg chg="mod">
          <ac:chgData name="ZAMTANG@NAVER.COM" userId="750a74194929a6bb" providerId="LiveId" clId="{C6814C02-522C-4ECA-85D1-3C9E4114C0EA}" dt="2025-01-19T07:11:00.931" v="750" actId="1076"/>
          <ac:picMkLst>
            <pc:docMk/>
            <pc:sldMk cId="1389639009" sldId="1068"/>
            <ac:picMk id="5" creationId="{1F6611A2-74CD-C486-BD07-327A36EA3A0B}"/>
          </ac:picMkLst>
        </pc:picChg>
      </pc:sldChg>
      <pc:sldChg chg="del">
        <pc:chgData name="ZAMTANG@NAVER.COM" userId="750a74194929a6bb" providerId="LiveId" clId="{C6814C02-522C-4ECA-85D1-3C9E4114C0EA}" dt="2025-01-19T07:00:55.283" v="576" actId="47"/>
        <pc:sldMkLst>
          <pc:docMk/>
          <pc:sldMk cId="1400082599" sldId="1106"/>
        </pc:sldMkLst>
      </pc:sldChg>
      <pc:sldChg chg="del">
        <pc:chgData name="ZAMTANG@NAVER.COM" userId="750a74194929a6bb" providerId="LiveId" clId="{C6814C02-522C-4ECA-85D1-3C9E4114C0EA}" dt="2025-01-19T06:32:09.582" v="235" actId="47"/>
        <pc:sldMkLst>
          <pc:docMk/>
          <pc:sldMk cId="1102485331" sldId="1144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1840744852" sldId="1145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4148834201" sldId="1146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244711446" sldId="1147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575180107" sldId="1148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2054290909" sldId="1149"/>
        </pc:sldMkLst>
      </pc:sldChg>
      <pc:sldChg chg="delSp modSp mod ord">
        <pc:chgData name="ZAMTANG@NAVER.COM" userId="750a74194929a6bb" providerId="LiveId" clId="{C6814C02-522C-4ECA-85D1-3C9E4114C0EA}" dt="2025-01-19T07:03:03.089" v="612" actId="15"/>
        <pc:sldMkLst>
          <pc:docMk/>
          <pc:sldMk cId="1297501612" sldId="1150"/>
        </pc:sldMkLst>
        <pc:spChg chg="mod">
          <ac:chgData name="ZAMTANG@NAVER.COM" userId="750a74194929a6bb" providerId="LiveId" clId="{C6814C02-522C-4ECA-85D1-3C9E4114C0EA}" dt="2025-01-19T07:03:03.089" v="612" actId="15"/>
          <ac:spMkLst>
            <pc:docMk/>
            <pc:sldMk cId="1297501612" sldId="1150"/>
            <ac:spMk id="2" creationId="{14B69C0B-E35A-9F2F-55C1-DE0ACEB2D36E}"/>
          </ac:spMkLst>
        </pc:spChg>
        <pc:spChg chg="mod">
          <ac:chgData name="ZAMTANG@NAVER.COM" userId="750a74194929a6bb" providerId="LiveId" clId="{C6814C02-522C-4ECA-85D1-3C9E4114C0EA}" dt="2025-01-19T07:01:03.223" v="577"/>
          <ac:spMkLst>
            <pc:docMk/>
            <pc:sldMk cId="1297501612" sldId="1150"/>
            <ac:spMk id="3" creationId="{9F11BFD1-C606-B986-6A10-DD4C007A8592}"/>
          </ac:spMkLst>
        </pc:spChg>
        <pc:picChg chg="del">
          <ac:chgData name="ZAMTANG@NAVER.COM" userId="750a74194929a6bb" providerId="LiveId" clId="{C6814C02-522C-4ECA-85D1-3C9E4114C0EA}" dt="2025-01-19T07:02:58.935" v="611" actId="478"/>
          <ac:picMkLst>
            <pc:docMk/>
            <pc:sldMk cId="1297501612" sldId="1150"/>
            <ac:picMk id="5" creationId="{6D650A5E-D4EF-4101-13DE-DD37666CB828}"/>
          </ac:picMkLst>
        </pc:picChg>
        <pc:picChg chg="del">
          <ac:chgData name="ZAMTANG@NAVER.COM" userId="750a74194929a6bb" providerId="LiveId" clId="{C6814C02-522C-4ECA-85D1-3C9E4114C0EA}" dt="2025-01-19T07:02:58.347" v="610" actId="478"/>
          <ac:picMkLst>
            <pc:docMk/>
            <pc:sldMk cId="1297501612" sldId="1150"/>
            <ac:picMk id="7" creationId="{D72386BB-7ED5-ABFE-4CB1-B3CE694D1574}"/>
          </ac:picMkLst>
        </pc:picChg>
      </pc:sldChg>
      <pc:sldChg chg="del">
        <pc:chgData name="ZAMTANG@NAVER.COM" userId="750a74194929a6bb" providerId="LiveId" clId="{C6814C02-522C-4ECA-85D1-3C9E4114C0EA}" dt="2025-01-19T07:00:55.283" v="576" actId="47"/>
        <pc:sldMkLst>
          <pc:docMk/>
          <pc:sldMk cId="1757434080" sldId="1151"/>
        </pc:sldMkLst>
      </pc:sldChg>
      <pc:sldChg chg="del">
        <pc:chgData name="ZAMTANG@NAVER.COM" userId="750a74194929a6bb" providerId="LiveId" clId="{C6814C02-522C-4ECA-85D1-3C9E4114C0EA}" dt="2025-01-19T07:09:58.665" v="712" actId="47"/>
        <pc:sldMkLst>
          <pc:docMk/>
          <pc:sldMk cId="1125114384" sldId="1152"/>
        </pc:sldMkLst>
      </pc:sldChg>
      <pc:sldChg chg="del">
        <pc:chgData name="ZAMTANG@NAVER.COM" userId="750a74194929a6bb" providerId="LiveId" clId="{C6814C02-522C-4ECA-85D1-3C9E4114C0EA}" dt="2025-01-19T07:09:58.665" v="712" actId="47"/>
        <pc:sldMkLst>
          <pc:docMk/>
          <pc:sldMk cId="3244067317" sldId="1153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376433051" sldId="1154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799471466" sldId="1155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297004836" sldId="1156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96292375" sldId="1157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08874686" sldId="1158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031787146" sldId="1159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354705187" sldId="1160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324000720" sldId="1161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178001216" sldId="1162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478128217" sldId="1163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136448453" sldId="1164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497948918" sldId="1165"/>
        </pc:sldMkLst>
      </pc:sldChg>
      <pc:sldChg chg="modSp add mod">
        <pc:chgData name="ZAMTANG@NAVER.COM" userId="750a74194929a6bb" providerId="LiveId" clId="{C6814C02-522C-4ECA-85D1-3C9E4114C0EA}" dt="2025-01-19T06:32:07.499" v="234" actId="1076"/>
        <pc:sldMkLst>
          <pc:docMk/>
          <pc:sldMk cId="3096916416" sldId="1166"/>
        </pc:sldMkLst>
        <pc:spChg chg="mod">
          <ac:chgData name="ZAMTANG@NAVER.COM" userId="750a74194929a6bb" providerId="LiveId" clId="{C6814C02-522C-4ECA-85D1-3C9E4114C0EA}" dt="2025-01-19T06:31:53.582" v="231"/>
          <ac:spMkLst>
            <pc:docMk/>
            <pc:sldMk cId="3096916416" sldId="1166"/>
            <ac:spMk id="2" creationId="{8E8BD932-E77D-E247-ADA0-690C641E308A}"/>
          </ac:spMkLst>
        </pc:spChg>
        <pc:picChg chg="mod">
          <ac:chgData name="ZAMTANG@NAVER.COM" userId="750a74194929a6bb" providerId="LiveId" clId="{C6814C02-522C-4ECA-85D1-3C9E4114C0EA}" dt="2025-01-19T06:32:07.499" v="234" actId="1076"/>
          <ac:picMkLst>
            <pc:docMk/>
            <pc:sldMk cId="3096916416" sldId="1166"/>
            <ac:picMk id="5" creationId="{36391C44-C325-E06B-FB02-FAA1AA115984}"/>
          </ac:picMkLst>
        </pc:picChg>
      </pc:sldChg>
      <pc:sldChg chg="modSp add mod">
        <pc:chgData name="ZAMTANG@NAVER.COM" userId="750a74194929a6bb" providerId="LiveId" clId="{C6814C02-522C-4ECA-85D1-3C9E4114C0EA}" dt="2025-01-19T06:32:47.653" v="240" actId="1076"/>
        <pc:sldMkLst>
          <pc:docMk/>
          <pc:sldMk cId="1097442402" sldId="1167"/>
        </pc:sldMkLst>
        <pc:spChg chg="mod">
          <ac:chgData name="ZAMTANG@NAVER.COM" userId="750a74194929a6bb" providerId="LiveId" clId="{C6814C02-522C-4ECA-85D1-3C9E4114C0EA}" dt="2025-01-19T06:32:38.881" v="237"/>
          <ac:spMkLst>
            <pc:docMk/>
            <pc:sldMk cId="1097442402" sldId="1167"/>
            <ac:spMk id="2" creationId="{6C7397F8-710F-5095-C333-94F6CB6344CE}"/>
          </ac:spMkLst>
        </pc:spChg>
        <pc:picChg chg="mod">
          <ac:chgData name="ZAMTANG@NAVER.COM" userId="750a74194929a6bb" providerId="LiveId" clId="{C6814C02-522C-4ECA-85D1-3C9E4114C0EA}" dt="2025-01-19T06:32:47.653" v="240" actId="1076"/>
          <ac:picMkLst>
            <pc:docMk/>
            <pc:sldMk cId="1097442402" sldId="1167"/>
            <ac:picMk id="5" creationId="{C329685F-DD5C-9A4E-0893-C126FDC86094}"/>
          </ac:picMkLst>
        </pc:picChg>
      </pc:sldChg>
      <pc:sldChg chg="modSp add mod">
        <pc:chgData name="ZAMTANG@NAVER.COM" userId="750a74194929a6bb" providerId="LiveId" clId="{C6814C02-522C-4ECA-85D1-3C9E4114C0EA}" dt="2025-01-19T06:34:28.450" v="264"/>
        <pc:sldMkLst>
          <pc:docMk/>
          <pc:sldMk cId="1042590219" sldId="1168"/>
        </pc:sldMkLst>
        <pc:spChg chg="mod">
          <ac:chgData name="ZAMTANG@NAVER.COM" userId="750a74194929a6bb" providerId="LiveId" clId="{C6814C02-522C-4ECA-85D1-3C9E4114C0EA}" dt="2025-01-19T06:34:28.450" v="264"/>
          <ac:spMkLst>
            <pc:docMk/>
            <pc:sldMk cId="1042590219" sldId="1168"/>
            <ac:spMk id="2" creationId="{8DA25C7D-A531-4386-A09C-D1706731EF53}"/>
          </ac:spMkLst>
        </pc:spChg>
        <pc:picChg chg="mod">
          <ac:chgData name="ZAMTANG@NAVER.COM" userId="750a74194929a6bb" providerId="LiveId" clId="{C6814C02-522C-4ECA-85D1-3C9E4114C0EA}" dt="2025-01-19T06:33:41.264" v="254" actId="1076"/>
          <ac:picMkLst>
            <pc:docMk/>
            <pc:sldMk cId="1042590219" sldId="1168"/>
            <ac:picMk id="5" creationId="{8B4BB198-ACB5-5112-1DF3-CAE05E7AD78E}"/>
          </ac:picMkLst>
        </pc:picChg>
      </pc:sldChg>
      <pc:sldChg chg="addSp modSp add mod">
        <pc:chgData name="ZAMTANG@NAVER.COM" userId="750a74194929a6bb" providerId="LiveId" clId="{C6814C02-522C-4ECA-85D1-3C9E4114C0EA}" dt="2025-01-19T06:35:35.467" v="276" actId="14100"/>
        <pc:sldMkLst>
          <pc:docMk/>
          <pc:sldMk cId="1107724608" sldId="1169"/>
        </pc:sldMkLst>
        <pc:spChg chg="mod">
          <ac:chgData name="ZAMTANG@NAVER.COM" userId="750a74194929a6bb" providerId="LiveId" clId="{C6814C02-522C-4ECA-85D1-3C9E4114C0EA}" dt="2025-01-19T06:35:20.767" v="270" actId="20577"/>
          <ac:spMkLst>
            <pc:docMk/>
            <pc:sldMk cId="1107724608" sldId="1169"/>
            <ac:spMk id="2" creationId="{CB1B6ADA-A5F0-6352-1F64-FCDC53700254}"/>
          </ac:spMkLst>
        </pc:spChg>
        <pc:picChg chg="mod">
          <ac:chgData name="ZAMTANG@NAVER.COM" userId="750a74194929a6bb" providerId="LiveId" clId="{C6814C02-522C-4ECA-85D1-3C9E4114C0EA}" dt="2025-01-19T06:35:31.672" v="274" actId="1076"/>
          <ac:picMkLst>
            <pc:docMk/>
            <pc:sldMk cId="1107724608" sldId="1169"/>
            <ac:picMk id="5" creationId="{3426B0F0-D48F-0DE5-1E43-E7045FC5796B}"/>
          </ac:picMkLst>
        </pc:picChg>
        <pc:picChg chg="add mod">
          <ac:chgData name="ZAMTANG@NAVER.COM" userId="750a74194929a6bb" providerId="LiveId" clId="{C6814C02-522C-4ECA-85D1-3C9E4114C0EA}" dt="2025-01-19T06:35:35.467" v="276" actId="14100"/>
          <ac:picMkLst>
            <pc:docMk/>
            <pc:sldMk cId="1107724608" sldId="1169"/>
            <ac:picMk id="6" creationId="{9460BC99-A4DF-19A6-6C3A-32BC275B0DB3}"/>
          </ac:picMkLst>
        </pc:picChg>
      </pc:sldChg>
      <pc:sldChg chg="addSp modSp add mod ord">
        <pc:chgData name="ZAMTANG@NAVER.COM" userId="750a74194929a6bb" providerId="LiveId" clId="{C6814C02-522C-4ECA-85D1-3C9E4114C0EA}" dt="2025-01-19T06:38:55.542" v="321" actId="1076"/>
        <pc:sldMkLst>
          <pc:docMk/>
          <pc:sldMk cId="385186273" sldId="1170"/>
        </pc:sldMkLst>
        <pc:spChg chg="mod">
          <ac:chgData name="ZAMTANG@NAVER.COM" userId="750a74194929a6bb" providerId="LiveId" clId="{C6814C02-522C-4ECA-85D1-3C9E4114C0EA}" dt="2025-01-19T06:37:53.545" v="307"/>
          <ac:spMkLst>
            <pc:docMk/>
            <pc:sldMk cId="385186273" sldId="1170"/>
            <ac:spMk id="2" creationId="{D4EEC3C8-633C-5207-7F84-6860D1919379}"/>
          </ac:spMkLst>
        </pc:spChg>
        <pc:picChg chg="mod">
          <ac:chgData name="ZAMTANG@NAVER.COM" userId="750a74194929a6bb" providerId="LiveId" clId="{C6814C02-522C-4ECA-85D1-3C9E4114C0EA}" dt="2025-01-19T06:38:27.427" v="313" actId="14100"/>
          <ac:picMkLst>
            <pc:docMk/>
            <pc:sldMk cId="385186273" sldId="1170"/>
            <ac:picMk id="5" creationId="{BA7B2813-D5DF-07CD-B2FA-646EAE411778}"/>
          </ac:picMkLst>
        </pc:picChg>
        <pc:picChg chg="mod">
          <ac:chgData name="ZAMTANG@NAVER.COM" userId="750a74194929a6bb" providerId="LiveId" clId="{C6814C02-522C-4ECA-85D1-3C9E4114C0EA}" dt="2025-01-19T06:38:32.155" v="315" actId="1076"/>
          <ac:picMkLst>
            <pc:docMk/>
            <pc:sldMk cId="385186273" sldId="1170"/>
            <ac:picMk id="6" creationId="{BD2E8803-0A84-9A44-8CA5-64516F9FA6BD}"/>
          </ac:picMkLst>
        </pc:picChg>
        <pc:picChg chg="add mod">
          <ac:chgData name="ZAMTANG@NAVER.COM" userId="750a74194929a6bb" providerId="LiveId" clId="{C6814C02-522C-4ECA-85D1-3C9E4114C0EA}" dt="2025-01-19T06:38:55.542" v="321" actId="1076"/>
          <ac:picMkLst>
            <pc:docMk/>
            <pc:sldMk cId="385186273" sldId="1170"/>
            <ac:picMk id="7" creationId="{EEDA57E0-CD32-BDFA-ACE4-5C334B4AAAC6}"/>
          </ac:picMkLst>
        </pc:picChg>
      </pc:sldChg>
      <pc:sldChg chg="addSp modSp add mod">
        <pc:chgData name="ZAMTANG@NAVER.COM" userId="750a74194929a6bb" providerId="LiveId" clId="{C6814C02-522C-4ECA-85D1-3C9E4114C0EA}" dt="2025-01-19T06:37:00.285" v="304" actId="1076"/>
        <pc:sldMkLst>
          <pc:docMk/>
          <pc:sldMk cId="3490490473" sldId="1171"/>
        </pc:sldMkLst>
        <pc:spChg chg="mod">
          <ac:chgData name="ZAMTANG@NAVER.COM" userId="750a74194929a6bb" providerId="LiveId" clId="{C6814C02-522C-4ECA-85D1-3C9E4114C0EA}" dt="2025-01-19T06:36:00.779" v="281" actId="20577"/>
          <ac:spMkLst>
            <pc:docMk/>
            <pc:sldMk cId="3490490473" sldId="1171"/>
            <ac:spMk id="2" creationId="{D6F1DD00-5ABF-7853-D25D-EC468AF5AE56}"/>
          </ac:spMkLst>
        </pc:spChg>
        <pc:picChg chg="mod">
          <ac:chgData name="ZAMTANG@NAVER.COM" userId="750a74194929a6bb" providerId="LiveId" clId="{C6814C02-522C-4ECA-85D1-3C9E4114C0EA}" dt="2025-01-19T06:36:46.463" v="299" actId="1076"/>
          <ac:picMkLst>
            <pc:docMk/>
            <pc:sldMk cId="3490490473" sldId="1171"/>
            <ac:picMk id="5" creationId="{5809E375-B346-98A1-0B01-BE8CEFF89611}"/>
          </ac:picMkLst>
        </pc:picChg>
        <pc:picChg chg="mod">
          <ac:chgData name="ZAMTANG@NAVER.COM" userId="750a74194929a6bb" providerId="LiveId" clId="{C6814C02-522C-4ECA-85D1-3C9E4114C0EA}" dt="2025-01-19T06:37:00.285" v="304" actId="1076"/>
          <ac:picMkLst>
            <pc:docMk/>
            <pc:sldMk cId="3490490473" sldId="1171"/>
            <ac:picMk id="6" creationId="{7AF88305-5AF5-704D-9062-9F88C5643CD9}"/>
          </ac:picMkLst>
        </pc:picChg>
        <pc:picChg chg="add mod">
          <ac:chgData name="ZAMTANG@NAVER.COM" userId="750a74194929a6bb" providerId="LiveId" clId="{C6814C02-522C-4ECA-85D1-3C9E4114C0EA}" dt="2025-01-19T06:36:58.345" v="303" actId="1076"/>
          <ac:picMkLst>
            <pc:docMk/>
            <pc:sldMk cId="3490490473" sldId="1171"/>
            <ac:picMk id="7" creationId="{464160D1-4967-8F25-31A6-215CF1AC07B1}"/>
          </ac:picMkLst>
        </pc:picChg>
      </pc:sldChg>
      <pc:sldChg chg="add del">
        <pc:chgData name="ZAMTANG@NAVER.COM" userId="750a74194929a6bb" providerId="LiveId" clId="{C6814C02-522C-4ECA-85D1-3C9E4114C0EA}" dt="2025-01-19T06:39:01.443" v="323"/>
        <pc:sldMkLst>
          <pc:docMk/>
          <pc:sldMk cId="1542370754" sldId="1172"/>
        </pc:sldMkLst>
      </pc:sldChg>
      <pc:sldChg chg="delSp modSp add mod">
        <pc:chgData name="ZAMTANG@NAVER.COM" userId="750a74194929a6bb" providerId="LiveId" clId="{C6814C02-522C-4ECA-85D1-3C9E4114C0EA}" dt="2025-01-19T06:45:33.370" v="348" actId="478"/>
        <pc:sldMkLst>
          <pc:docMk/>
          <pc:sldMk cId="2412706426" sldId="1172"/>
        </pc:sldMkLst>
        <pc:spChg chg="mod">
          <ac:chgData name="ZAMTANG@NAVER.COM" userId="750a74194929a6bb" providerId="LiveId" clId="{C6814C02-522C-4ECA-85D1-3C9E4114C0EA}" dt="2025-01-19T06:45:26.560" v="347" actId="15"/>
          <ac:spMkLst>
            <pc:docMk/>
            <pc:sldMk cId="2412706426" sldId="1172"/>
            <ac:spMk id="2" creationId="{6BA09F1A-1ABB-3B52-C3EE-45AAF9BABFED}"/>
          </ac:spMkLst>
        </pc:spChg>
        <pc:picChg chg="del">
          <ac:chgData name="ZAMTANG@NAVER.COM" userId="750a74194929a6bb" providerId="LiveId" clId="{C6814C02-522C-4ECA-85D1-3C9E4114C0EA}" dt="2025-01-19T06:45:33.370" v="348" actId="478"/>
          <ac:picMkLst>
            <pc:docMk/>
            <pc:sldMk cId="2412706426" sldId="1172"/>
            <ac:picMk id="5" creationId="{B87D1A73-09D6-AC60-3C0D-9598279BB996}"/>
          </ac:picMkLst>
        </pc:picChg>
      </pc:sldChg>
      <pc:sldChg chg="addSp modSp add mod">
        <pc:chgData name="ZAMTANG@NAVER.COM" userId="750a74194929a6bb" providerId="LiveId" clId="{C6814C02-522C-4ECA-85D1-3C9E4114C0EA}" dt="2025-01-19T06:47:21.433" v="364" actId="1076"/>
        <pc:sldMkLst>
          <pc:docMk/>
          <pc:sldMk cId="464234447" sldId="1173"/>
        </pc:sldMkLst>
        <pc:spChg chg="mod">
          <ac:chgData name="ZAMTANG@NAVER.COM" userId="750a74194929a6bb" providerId="LiveId" clId="{C6814C02-522C-4ECA-85D1-3C9E4114C0EA}" dt="2025-01-19T06:47:06.650" v="361"/>
          <ac:spMkLst>
            <pc:docMk/>
            <pc:sldMk cId="464234447" sldId="1173"/>
            <ac:spMk id="2" creationId="{EC0197C5-7A8A-136D-C295-69F38EE6EEA5}"/>
          </ac:spMkLst>
        </pc:spChg>
        <pc:picChg chg="add mod">
          <ac:chgData name="ZAMTANG@NAVER.COM" userId="750a74194929a6bb" providerId="LiveId" clId="{C6814C02-522C-4ECA-85D1-3C9E4114C0EA}" dt="2025-01-19T06:47:21.433" v="364" actId="1076"/>
          <ac:picMkLst>
            <pc:docMk/>
            <pc:sldMk cId="464234447" sldId="1173"/>
            <ac:picMk id="5" creationId="{123077D4-BB4E-C7BC-B2CC-1AD683D5878E}"/>
          </ac:picMkLst>
        </pc:picChg>
      </pc:sldChg>
      <pc:sldChg chg="addSp modSp add mod">
        <pc:chgData name="ZAMTANG@NAVER.COM" userId="750a74194929a6bb" providerId="LiveId" clId="{C6814C02-522C-4ECA-85D1-3C9E4114C0EA}" dt="2025-01-19T06:49:25.589" v="406" actId="1076"/>
        <pc:sldMkLst>
          <pc:docMk/>
          <pc:sldMk cId="1265396782" sldId="1174"/>
        </pc:sldMkLst>
        <pc:spChg chg="mod">
          <ac:chgData name="ZAMTANG@NAVER.COM" userId="750a74194929a6bb" providerId="LiveId" clId="{C6814C02-522C-4ECA-85D1-3C9E4114C0EA}" dt="2025-01-19T06:48:47.165" v="393"/>
          <ac:spMkLst>
            <pc:docMk/>
            <pc:sldMk cId="1265396782" sldId="1174"/>
            <ac:spMk id="2" creationId="{B9344E8B-6C21-9934-F794-ECB04E6337F1}"/>
          </ac:spMkLst>
        </pc:spChg>
        <pc:picChg chg="mod">
          <ac:chgData name="ZAMTANG@NAVER.COM" userId="750a74194929a6bb" providerId="LiveId" clId="{C6814C02-522C-4ECA-85D1-3C9E4114C0EA}" dt="2025-01-19T06:49:23.106" v="405" actId="1076"/>
          <ac:picMkLst>
            <pc:docMk/>
            <pc:sldMk cId="1265396782" sldId="1174"/>
            <ac:picMk id="5" creationId="{1D48AF72-A721-44F4-C1BD-F93096EDE6D2}"/>
          </ac:picMkLst>
        </pc:picChg>
        <pc:picChg chg="add mod">
          <ac:chgData name="ZAMTANG@NAVER.COM" userId="750a74194929a6bb" providerId="LiveId" clId="{C6814C02-522C-4ECA-85D1-3C9E4114C0EA}" dt="2025-01-19T06:49:25.589" v="406" actId="1076"/>
          <ac:picMkLst>
            <pc:docMk/>
            <pc:sldMk cId="1265396782" sldId="1174"/>
            <ac:picMk id="6" creationId="{2C4AF63A-2180-86B0-C439-BAF657E7A628}"/>
          </ac:picMkLst>
        </pc:picChg>
      </pc:sldChg>
      <pc:sldChg chg="delSp modSp add mod">
        <pc:chgData name="ZAMTANG@NAVER.COM" userId="750a74194929a6bb" providerId="LiveId" clId="{C6814C02-522C-4ECA-85D1-3C9E4114C0EA}" dt="2025-01-19T06:51:08.230" v="446" actId="1076"/>
        <pc:sldMkLst>
          <pc:docMk/>
          <pc:sldMk cId="1819026349" sldId="1175"/>
        </pc:sldMkLst>
        <pc:spChg chg="mod">
          <ac:chgData name="ZAMTANG@NAVER.COM" userId="750a74194929a6bb" providerId="LiveId" clId="{C6814C02-522C-4ECA-85D1-3C9E4114C0EA}" dt="2025-01-19T06:50:52.524" v="442"/>
          <ac:spMkLst>
            <pc:docMk/>
            <pc:sldMk cId="1819026349" sldId="1175"/>
            <ac:spMk id="2" creationId="{BFEDB177-8596-5554-74B8-CBFC13DAB2D6}"/>
          </ac:spMkLst>
        </pc:spChg>
        <pc:picChg chg="mod">
          <ac:chgData name="ZAMTANG@NAVER.COM" userId="750a74194929a6bb" providerId="LiveId" clId="{C6814C02-522C-4ECA-85D1-3C9E4114C0EA}" dt="2025-01-19T06:51:08.230" v="446" actId="1076"/>
          <ac:picMkLst>
            <pc:docMk/>
            <pc:sldMk cId="1819026349" sldId="1175"/>
            <ac:picMk id="5" creationId="{AE5879C3-16DB-9A96-3517-ED499E57DDEC}"/>
          </ac:picMkLst>
        </pc:picChg>
        <pc:picChg chg="del">
          <ac:chgData name="ZAMTANG@NAVER.COM" userId="750a74194929a6bb" providerId="LiveId" clId="{C6814C02-522C-4ECA-85D1-3C9E4114C0EA}" dt="2025-01-19T06:51:03.016" v="444" actId="478"/>
          <ac:picMkLst>
            <pc:docMk/>
            <pc:sldMk cId="1819026349" sldId="1175"/>
            <ac:picMk id="6" creationId="{7BBA0A21-DAF9-6FC2-2E48-81AE7D5FF19F}"/>
          </ac:picMkLst>
        </pc:picChg>
      </pc:sldChg>
      <pc:sldChg chg="addSp modSp add mod">
        <pc:chgData name="ZAMTANG@NAVER.COM" userId="750a74194929a6bb" providerId="LiveId" clId="{C6814C02-522C-4ECA-85D1-3C9E4114C0EA}" dt="2025-01-19T06:53:31.991" v="472" actId="1076"/>
        <pc:sldMkLst>
          <pc:docMk/>
          <pc:sldMk cId="3715959190" sldId="1176"/>
        </pc:sldMkLst>
        <pc:spChg chg="mod">
          <ac:chgData name="ZAMTANG@NAVER.COM" userId="750a74194929a6bb" providerId="LiveId" clId="{C6814C02-522C-4ECA-85D1-3C9E4114C0EA}" dt="2025-01-19T06:53:23.604" v="469" actId="20577"/>
          <ac:spMkLst>
            <pc:docMk/>
            <pc:sldMk cId="3715959190" sldId="1176"/>
            <ac:spMk id="2" creationId="{396024CB-33FA-8832-6071-0927909B272E}"/>
          </ac:spMkLst>
        </pc:spChg>
        <pc:picChg chg="mod">
          <ac:chgData name="ZAMTANG@NAVER.COM" userId="750a74194929a6bb" providerId="LiveId" clId="{C6814C02-522C-4ECA-85D1-3C9E4114C0EA}" dt="2025-01-19T06:53:21.786" v="467" actId="1076"/>
          <ac:picMkLst>
            <pc:docMk/>
            <pc:sldMk cId="3715959190" sldId="1176"/>
            <ac:picMk id="5" creationId="{73CA489F-99BF-9414-6AB1-C1C94325AA3B}"/>
          </ac:picMkLst>
        </pc:picChg>
        <pc:picChg chg="add mod">
          <ac:chgData name="ZAMTANG@NAVER.COM" userId="750a74194929a6bb" providerId="LiveId" clId="{C6814C02-522C-4ECA-85D1-3C9E4114C0EA}" dt="2025-01-19T06:53:31.991" v="472" actId="1076"/>
          <ac:picMkLst>
            <pc:docMk/>
            <pc:sldMk cId="3715959190" sldId="1176"/>
            <ac:picMk id="6" creationId="{7B47F545-AB14-0C6E-6328-84F7FC6DCA44}"/>
          </ac:picMkLst>
        </pc:picChg>
      </pc:sldChg>
      <pc:sldChg chg="delSp modSp add mod">
        <pc:chgData name="ZAMTANG@NAVER.COM" userId="750a74194929a6bb" providerId="LiveId" clId="{C6814C02-522C-4ECA-85D1-3C9E4114C0EA}" dt="2025-01-19T06:55:15.377" v="495" actId="404"/>
        <pc:sldMkLst>
          <pc:docMk/>
          <pc:sldMk cId="391983428" sldId="1177"/>
        </pc:sldMkLst>
        <pc:spChg chg="mod">
          <ac:chgData name="ZAMTANG@NAVER.COM" userId="750a74194929a6bb" providerId="LiveId" clId="{C6814C02-522C-4ECA-85D1-3C9E4114C0EA}" dt="2025-01-19T06:55:15.377" v="495" actId="404"/>
          <ac:spMkLst>
            <pc:docMk/>
            <pc:sldMk cId="391983428" sldId="1177"/>
            <ac:spMk id="2" creationId="{A241AA0B-8B37-1DA0-4A8C-BFAA049F04AB}"/>
          </ac:spMkLst>
        </pc:spChg>
        <pc:picChg chg="mod">
          <ac:chgData name="ZAMTANG@NAVER.COM" userId="750a74194929a6bb" providerId="LiveId" clId="{C6814C02-522C-4ECA-85D1-3C9E4114C0EA}" dt="2025-01-19T06:55:12.669" v="494" actId="1076"/>
          <ac:picMkLst>
            <pc:docMk/>
            <pc:sldMk cId="391983428" sldId="1177"/>
            <ac:picMk id="5" creationId="{55C1D841-800F-53BC-52BB-8129BFF0D754}"/>
          </ac:picMkLst>
        </pc:picChg>
        <pc:picChg chg="del">
          <ac:chgData name="ZAMTANG@NAVER.COM" userId="750a74194929a6bb" providerId="LiveId" clId="{C6814C02-522C-4ECA-85D1-3C9E4114C0EA}" dt="2025-01-19T06:54:23.905" v="479" actId="478"/>
          <ac:picMkLst>
            <pc:docMk/>
            <pc:sldMk cId="391983428" sldId="1177"/>
            <ac:picMk id="6" creationId="{9115CC94-AA65-334B-1A85-AD1FCB392F86}"/>
          </ac:picMkLst>
        </pc:picChg>
      </pc:sldChg>
      <pc:sldChg chg="modSp add mod">
        <pc:chgData name="ZAMTANG@NAVER.COM" userId="750a74194929a6bb" providerId="LiveId" clId="{C6814C02-522C-4ECA-85D1-3C9E4114C0EA}" dt="2025-01-19T06:56:21.934" v="528" actId="1076"/>
        <pc:sldMkLst>
          <pc:docMk/>
          <pc:sldMk cId="1348435577" sldId="1178"/>
        </pc:sldMkLst>
        <pc:spChg chg="mod">
          <ac:chgData name="ZAMTANG@NAVER.COM" userId="750a74194929a6bb" providerId="LiveId" clId="{C6814C02-522C-4ECA-85D1-3C9E4114C0EA}" dt="2025-01-19T06:56:11.522" v="525" actId="14"/>
          <ac:spMkLst>
            <pc:docMk/>
            <pc:sldMk cId="1348435577" sldId="1178"/>
            <ac:spMk id="2" creationId="{82857D9C-D45D-4795-9661-622D70727D38}"/>
          </ac:spMkLst>
        </pc:spChg>
        <pc:picChg chg="mod">
          <ac:chgData name="ZAMTANG@NAVER.COM" userId="750a74194929a6bb" providerId="LiveId" clId="{C6814C02-522C-4ECA-85D1-3C9E4114C0EA}" dt="2025-01-19T06:56:21.934" v="528" actId="1076"/>
          <ac:picMkLst>
            <pc:docMk/>
            <pc:sldMk cId="1348435577" sldId="1178"/>
            <ac:picMk id="5" creationId="{0BF1574C-4268-FE3A-233A-5E4AA81D709E}"/>
          </ac:picMkLst>
        </pc:picChg>
      </pc:sldChg>
      <pc:sldChg chg="modSp add mod">
        <pc:chgData name="ZAMTANG@NAVER.COM" userId="750a74194929a6bb" providerId="LiveId" clId="{C6814C02-522C-4ECA-85D1-3C9E4114C0EA}" dt="2025-01-19T06:57:26.058" v="548"/>
        <pc:sldMkLst>
          <pc:docMk/>
          <pc:sldMk cId="1187902178" sldId="1179"/>
        </pc:sldMkLst>
        <pc:spChg chg="mod">
          <ac:chgData name="ZAMTANG@NAVER.COM" userId="750a74194929a6bb" providerId="LiveId" clId="{C6814C02-522C-4ECA-85D1-3C9E4114C0EA}" dt="2025-01-19T06:57:26.058" v="548"/>
          <ac:spMkLst>
            <pc:docMk/>
            <pc:sldMk cId="1187902178" sldId="1179"/>
            <ac:spMk id="2" creationId="{4EFF03DF-37CA-D67E-12B0-B73FF0E750CB}"/>
          </ac:spMkLst>
        </pc:spChg>
        <pc:picChg chg="mod">
          <ac:chgData name="ZAMTANG@NAVER.COM" userId="750a74194929a6bb" providerId="LiveId" clId="{C6814C02-522C-4ECA-85D1-3C9E4114C0EA}" dt="2025-01-19T06:56:48.048" v="546" actId="1076"/>
          <ac:picMkLst>
            <pc:docMk/>
            <pc:sldMk cId="1187902178" sldId="1179"/>
            <ac:picMk id="5" creationId="{6122297F-A8EE-056A-DE94-FFE01FE1ADD6}"/>
          </ac:picMkLst>
        </pc:picChg>
      </pc:sldChg>
      <pc:sldChg chg="addSp modSp add mod">
        <pc:chgData name="ZAMTANG@NAVER.COM" userId="750a74194929a6bb" providerId="LiveId" clId="{C6814C02-522C-4ECA-85D1-3C9E4114C0EA}" dt="2025-01-19T06:58:34.813" v="558" actId="14100"/>
        <pc:sldMkLst>
          <pc:docMk/>
          <pc:sldMk cId="3122221323" sldId="1180"/>
        </pc:sldMkLst>
        <pc:spChg chg="mod">
          <ac:chgData name="ZAMTANG@NAVER.COM" userId="750a74194929a6bb" providerId="LiveId" clId="{C6814C02-522C-4ECA-85D1-3C9E4114C0EA}" dt="2025-01-19T06:57:53.460" v="550"/>
          <ac:spMkLst>
            <pc:docMk/>
            <pc:sldMk cId="3122221323" sldId="1180"/>
            <ac:spMk id="2" creationId="{08B4ABD8-A63E-B0C2-B382-59B3C84CE85B}"/>
          </ac:spMkLst>
        </pc:spChg>
        <pc:picChg chg="mod">
          <ac:chgData name="ZAMTANG@NAVER.COM" userId="750a74194929a6bb" providerId="LiveId" clId="{C6814C02-522C-4ECA-85D1-3C9E4114C0EA}" dt="2025-01-19T06:58:23.205" v="554" actId="1076"/>
          <ac:picMkLst>
            <pc:docMk/>
            <pc:sldMk cId="3122221323" sldId="1180"/>
            <ac:picMk id="5" creationId="{E200F215-B4EC-540C-1D74-04854FFD2F3F}"/>
          </ac:picMkLst>
        </pc:picChg>
        <pc:picChg chg="add mod">
          <ac:chgData name="ZAMTANG@NAVER.COM" userId="750a74194929a6bb" providerId="LiveId" clId="{C6814C02-522C-4ECA-85D1-3C9E4114C0EA}" dt="2025-01-19T06:58:34.813" v="558" actId="14100"/>
          <ac:picMkLst>
            <pc:docMk/>
            <pc:sldMk cId="3122221323" sldId="1180"/>
            <ac:picMk id="6" creationId="{63381D9B-BC51-852A-7193-D19BDB713025}"/>
          </ac:picMkLst>
        </pc:picChg>
      </pc:sldChg>
      <pc:sldChg chg="modSp add mod">
        <pc:chgData name="ZAMTANG@NAVER.COM" userId="750a74194929a6bb" providerId="LiveId" clId="{C6814C02-522C-4ECA-85D1-3C9E4114C0EA}" dt="2025-01-19T06:59:12.363" v="570" actId="1076"/>
        <pc:sldMkLst>
          <pc:docMk/>
          <pc:sldMk cId="466386838" sldId="1181"/>
        </pc:sldMkLst>
        <pc:spChg chg="mod">
          <ac:chgData name="ZAMTANG@NAVER.COM" userId="750a74194929a6bb" providerId="LiveId" clId="{C6814C02-522C-4ECA-85D1-3C9E4114C0EA}" dt="2025-01-19T06:58:54.353" v="562" actId="20577"/>
          <ac:spMkLst>
            <pc:docMk/>
            <pc:sldMk cId="466386838" sldId="1181"/>
            <ac:spMk id="2" creationId="{83EB75D5-560D-83DB-03F7-A8B5D48C5424}"/>
          </ac:spMkLst>
        </pc:spChg>
        <pc:picChg chg="mod">
          <ac:chgData name="ZAMTANG@NAVER.COM" userId="750a74194929a6bb" providerId="LiveId" clId="{C6814C02-522C-4ECA-85D1-3C9E4114C0EA}" dt="2025-01-19T06:59:12.363" v="570" actId="1076"/>
          <ac:picMkLst>
            <pc:docMk/>
            <pc:sldMk cId="466386838" sldId="1181"/>
            <ac:picMk id="5" creationId="{F7092A05-F191-CEF6-1107-D8E62E4AC954}"/>
          </ac:picMkLst>
        </pc:picChg>
        <pc:picChg chg="mod">
          <ac:chgData name="ZAMTANG@NAVER.COM" userId="750a74194929a6bb" providerId="LiveId" clId="{C6814C02-522C-4ECA-85D1-3C9E4114C0EA}" dt="2025-01-19T06:59:09.112" v="569" actId="1076"/>
          <ac:picMkLst>
            <pc:docMk/>
            <pc:sldMk cId="466386838" sldId="1181"/>
            <ac:picMk id="6" creationId="{9F763AF8-1AD5-540D-D4A5-4FB42E6D1BA3}"/>
          </ac:picMkLst>
        </pc:picChg>
      </pc:sldChg>
      <pc:sldChg chg="addSp modSp add mod">
        <pc:chgData name="ZAMTANG@NAVER.COM" userId="750a74194929a6bb" providerId="LiveId" clId="{C6814C02-522C-4ECA-85D1-3C9E4114C0EA}" dt="2025-01-19T07:03:48.517" v="619" actId="1076"/>
        <pc:sldMkLst>
          <pc:docMk/>
          <pc:sldMk cId="794172045" sldId="1182"/>
        </pc:sldMkLst>
        <pc:spChg chg="mod">
          <ac:chgData name="ZAMTANG@NAVER.COM" userId="750a74194929a6bb" providerId="LiveId" clId="{C6814C02-522C-4ECA-85D1-3C9E4114C0EA}" dt="2025-01-19T07:03:28.518" v="614"/>
          <ac:spMkLst>
            <pc:docMk/>
            <pc:sldMk cId="794172045" sldId="1182"/>
            <ac:spMk id="2" creationId="{05B571EB-B0B5-29F2-8E7A-EE94B59520AF}"/>
          </ac:spMkLst>
        </pc:spChg>
        <pc:picChg chg="add mod">
          <ac:chgData name="ZAMTANG@NAVER.COM" userId="750a74194929a6bb" providerId="LiveId" clId="{C6814C02-522C-4ECA-85D1-3C9E4114C0EA}" dt="2025-01-19T07:03:48.517" v="619" actId="1076"/>
          <ac:picMkLst>
            <pc:docMk/>
            <pc:sldMk cId="794172045" sldId="1182"/>
            <ac:picMk id="5" creationId="{46A65341-E2C5-14D0-27DD-6CF15753BB68}"/>
          </ac:picMkLst>
        </pc:picChg>
      </pc:sldChg>
      <pc:sldChg chg="addSp modSp add mod">
        <pc:chgData name="ZAMTANG@NAVER.COM" userId="750a74194929a6bb" providerId="LiveId" clId="{C6814C02-522C-4ECA-85D1-3C9E4114C0EA}" dt="2025-01-19T07:05:25.089" v="643" actId="1076"/>
        <pc:sldMkLst>
          <pc:docMk/>
          <pc:sldMk cId="4080369357" sldId="1183"/>
        </pc:sldMkLst>
        <pc:spChg chg="mod">
          <ac:chgData name="ZAMTANG@NAVER.COM" userId="750a74194929a6bb" providerId="LiveId" clId="{C6814C02-522C-4ECA-85D1-3C9E4114C0EA}" dt="2025-01-19T07:04:43.131" v="626"/>
          <ac:spMkLst>
            <pc:docMk/>
            <pc:sldMk cId="4080369357" sldId="1183"/>
            <ac:spMk id="2" creationId="{2AE76744-BBE2-8AA8-1656-14EFA8D44F02}"/>
          </ac:spMkLst>
        </pc:spChg>
        <pc:picChg chg="mod">
          <ac:chgData name="ZAMTANG@NAVER.COM" userId="750a74194929a6bb" providerId="LiveId" clId="{C6814C02-522C-4ECA-85D1-3C9E4114C0EA}" dt="2025-01-19T07:05:23.540" v="642" actId="1076"/>
          <ac:picMkLst>
            <pc:docMk/>
            <pc:sldMk cId="4080369357" sldId="1183"/>
            <ac:picMk id="5" creationId="{90645E26-6798-EEF9-2DA5-E7CA10D267A7}"/>
          </ac:picMkLst>
        </pc:picChg>
        <pc:picChg chg="add mod">
          <ac:chgData name="ZAMTANG@NAVER.COM" userId="750a74194929a6bb" providerId="LiveId" clId="{C6814C02-522C-4ECA-85D1-3C9E4114C0EA}" dt="2025-01-19T07:05:25.089" v="643" actId="1076"/>
          <ac:picMkLst>
            <pc:docMk/>
            <pc:sldMk cId="4080369357" sldId="1183"/>
            <ac:picMk id="6" creationId="{976A1783-5E8C-3E51-6933-5776C5B8C2DA}"/>
          </ac:picMkLst>
        </pc:picChg>
      </pc:sldChg>
      <pc:sldChg chg="delSp modSp add mod">
        <pc:chgData name="ZAMTANG@NAVER.COM" userId="750a74194929a6bb" providerId="LiveId" clId="{C6814C02-522C-4ECA-85D1-3C9E4114C0EA}" dt="2025-01-19T07:06:40.032" v="662"/>
        <pc:sldMkLst>
          <pc:docMk/>
          <pc:sldMk cId="3462902558" sldId="1184"/>
        </pc:sldMkLst>
        <pc:spChg chg="mod">
          <ac:chgData name="ZAMTANG@NAVER.COM" userId="750a74194929a6bb" providerId="LiveId" clId="{C6814C02-522C-4ECA-85D1-3C9E4114C0EA}" dt="2025-01-19T07:06:40.032" v="662"/>
          <ac:spMkLst>
            <pc:docMk/>
            <pc:sldMk cId="3462902558" sldId="1184"/>
            <ac:spMk id="2" creationId="{58D79A58-FD1E-ACC8-4477-30D5818AEA0D}"/>
          </ac:spMkLst>
        </pc:spChg>
        <pc:picChg chg="mod">
          <ac:chgData name="ZAMTANG@NAVER.COM" userId="750a74194929a6bb" providerId="LiveId" clId="{C6814C02-522C-4ECA-85D1-3C9E4114C0EA}" dt="2025-01-19T07:05:48.149" v="657" actId="1076"/>
          <ac:picMkLst>
            <pc:docMk/>
            <pc:sldMk cId="3462902558" sldId="1184"/>
            <ac:picMk id="5" creationId="{2813813D-AC72-E11B-DED6-353E133D3007}"/>
          </ac:picMkLst>
        </pc:picChg>
        <pc:picChg chg="del">
          <ac:chgData name="ZAMTANG@NAVER.COM" userId="750a74194929a6bb" providerId="LiveId" clId="{C6814C02-522C-4ECA-85D1-3C9E4114C0EA}" dt="2025-01-19T07:05:38.465" v="646" actId="478"/>
          <ac:picMkLst>
            <pc:docMk/>
            <pc:sldMk cId="3462902558" sldId="1184"/>
            <ac:picMk id="6" creationId="{EB211851-74E5-568F-8470-5AE6D6F16526}"/>
          </ac:picMkLst>
        </pc:picChg>
      </pc:sldChg>
      <pc:sldChg chg="addSp modSp add mod">
        <pc:chgData name="ZAMTANG@NAVER.COM" userId="750a74194929a6bb" providerId="LiveId" clId="{C6814C02-522C-4ECA-85D1-3C9E4114C0EA}" dt="2025-01-19T07:07:55.520" v="684" actId="1076"/>
        <pc:sldMkLst>
          <pc:docMk/>
          <pc:sldMk cId="3654542289" sldId="1185"/>
        </pc:sldMkLst>
        <pc:spChg chg="mod">
          <ac:chgData name="ZAMTANG@NAVER.COM" userId="750a74194929a6bb" providerId="LiveId" clId="{C6814C02-522C-4ECA-85D1-3C9E4114C0EA}" dt="2025-01-19T07:07:09.579" v="671"/>
          <ac:spMkLst>
            <pc:docMk/>
            <pc:sldMk cId="3654542289" sldId="1185"/>
            <ac:spMk id="2" creationId="{63B6B700-5C14-0DF3-AD33-9C30C5ED11DD}"/>
          </ac:spMkLst>
        </pc:spChg>
        <pc:picChg chg="mod">
          <ac:chgData name="ZAMTANG@NAVER.COM" userId="750a74194929a6bb" providerId="LiveId" clId="{C6814C02-522C-4ECA-85D1-3C9E4114C0EA}" dt="2025-01-19T07:07:42.837" v="680" actId="1076"/>
          <ac:picMkLst>
            <pc:docMk/>
            <pc:sldMk cId="3654542289" sldId="1185"/>
            <ac:picMk id="5" creationId="{BD1B8E2A-02C7-069F-973C-3DCA51498577}"/>
          </ac:picMkLst>
        </pc:picChg>
        <pc:picChg chg="add mod">
          <ac:chgData name="ZAMTANG@NAVER.COM" userId="750a74194929a6bb" providerId="LiveId" clId="{C6814C02-522C-4ECA-85D1-3C9E4114C0EA}" dt="2025-01-19T07:07:55.520" v="684" actId="1076"/>
          <ac:picMkLst>
            <pc:docMk/>
            <pc:sldMk cId="3654542289" sldId="1185"/>
            <ac:picMk id="6" creationId="{5F9407F0-9E36-95DE-7930-D4DDDCB22B7E}"/>
          </ac:picMkLst>
        </pc:picChg>
      </pc:sldChg>
      <pc:sldChg chg="addSp modSp add mod">
        <pc:chgData name="ZAMTANG@NAVER.COM" userId="750a74194929a6bb" providerId="LiveId" clId="{C6814C02-522C-4ECA-85D1-3C9E4114C0EA}" dt="2025-01-19T07:09:43.439" v="711" actId="1076"/>
        <pc:sldMkLst>
          <pc:docMk/>
          <pc:sldMk cId="3124936047" sldId="1186"/>
        </pc:sldMkLst>
        <pc:spChg chg="mod">
          <ac:chgData name="ZAMTANG@NAVER.COM" userId="750a74194929a6bb" providerId="LiveId" clId="{C6814C02-522C-4ECA-85D1-3C9E4114C0EA}" dt="2025-01-19T07:08:12.917" v="686" actId="20577"/>
          <ac:spMkLst>
            <pc:docMk/>
            <pc:sldMk cId="3124936047" sldId="1186"/>
            <ac:spMk id="2" creationId="{D6DBC666-735B-1323-41AC-C5252FDE07C9}"/>
          </ac:spMkLst>
        </pc:spChg>
        <pc:picChg chg="mod">
          <ac:chgData name="ZAMTANG@NAVER.COM" userId="750a74194929a6bb" providerId="LiveId" clId="{C6814C02-522C-4ECA-85D1-3C9E4114C0EA}" dt="2025-01-19T07:08:43.784" v="690" actId="14100"/>
          <ac:picMkLst>
            <pc:docMk/>
            <pc:sldMk cId="3124936047" sldId="1186"/>
            <ac:picMk id="5" creationId="{DA7935E0-6512-DC95-640F-4441AF0A0BBF}"/>
          </ac:picMkLst>
        </pc:picChg>
        <pc:picChg chg="mod">
          <ac:chgData name="ZAMTANG@NAVER.COM" userId="750a74194929a6bb" providerId="LiveId" clId="{C6814C02-522C-4ECA-85D1-3C9E4114C0EA}" dt="2025-01-19T07:09:09.197" v="700" actId="14100"/>
          <ac:picMkLst>
            <pc:docMk/>
            <pc:sldMk cId="3124936047" sldId="1186"/>
            <ac:picMk id="6" creationId="{DDDDA0CD-CDCB-6B03-B8FB-C970DA1B3D50}"/>
          </ac:picMkLst>
        </pc:picChg>
        <pc:picChg chg="add mod">
          <ac:chgData name="ZAMTANG@NAVER.COM" userId="750a74194929a6bb" providerId="LiveId" clId="{C6814C02-522C-4ECA-85D1-3C9E4114C0EA}" dt="2025-01-19T07:09:14.029" v="701" actId="14100"/>
          <ac:picMkLst>
            <pc:docMk/>
            <pc:sldMk cId="3124936047" sldId="1186"/>
            <ac:picMk id="7" creationId="{29C87827-864A-70A3-DDE6-09FF1390F008}"/>
          </ac:picMkLst>
        </pc:picChg>
        <pc:picChg chg="add mod">
          <ac:chgData name="ZAMTANG@NAVER.COM" userId="750a74194929a6bb" providerId="LiveId" clId="{C6814C02-522C-4ECA-85D1-3C9E4114C0EA}" dt="2025-01-19T07:09:28.672" v="706" actId="1076"/>
          <ac:picMkLst>
            <pc:docMk/>
            <pc:sldMk cId="3124936047" sldId="1186"/>
            <ac:picMk id="9" creationId="{3A81EA0D-FF85-1F72-DB3D-2AB27C893375}"/>
          </ac:picMkLst>
        </pc:picChg>
        <pc:picChg chg="add mod">
          <ac:chgData name="ZAMTANG@NAVER.COM" userId="750a74194929a6bb" providerId="LiveId" clId="{C6814C02-522C-4ECA-85D1-3C9E4114C0EA}" dt="2025-01-19T07:09:43.439" v="711" actId="1076"/>
          <ac:picMkLst>
            <pc:docMk/>
            <pc:sldMk cId="3124936047" sldId="1186"/>
            <ac:picMk id="11" creationId="{4F42E813-94A1-21D8-F229-0D97B25082B3}"/>
          </ac:picMkLst>
        </pc:picChg>
      </pc:sldChg>
      <pc:sldChg chg="modSp add mod">
        <pc:chgData name="ZAMTANG@NAVER.COM" userId="750a74194929a6bb" providerId="LiveId" clId="{C6814C02-522C-4ECA-85D1-3C9E4114C0EA}" dt="2025-01-19T11:31:48.513" v="1249"/>
        <pc:sldMkLst>
          <pc:docMk/>
          <pc:sldMk cId="1650539490" sldId="1187"/>
        </pc:sldMkLst>
        <pc:spChg chg="mod">
          <ac:chgData name="ZAMTANG@NAVER.COM" userId="750a74194929a6bb" providerId="LiveId" clId="{C6814C02-522C-4ECA-85D1-3C9E4114C0EA}" dt="2025-01-19T07:13:26.066" v="798"/>
          <ac:spMkLst>
            <pc:docMk/>
            <pc:sldMk cId="1650539490" sldId="1187"/>
            <ac:spMk id="2" creationId="{FB8CDC33-99EB-198B-B253-BBFA6558E6CC}"/>
          </ac:spMkLst>
        </pc:spChg>
        <pc:spChg chg="mod">
          <ac:chgData name="ZAMTANG@NAVER.COM" userId="750a74194929a6bb" providerId="LiveId" clId="{C6814C02-522C-4ECA-85D1-3C9E4114C0EA}" dt="2025-01-19T11:31:48.513" v="1249"/>
          <ac:spMkLst>
            <pc:docMk/>
            <pc:sldMk cId="1650539490" sldId="1187"/>
            <ac:spMk id="3" creationId="{3999AC1F-3065-87FD-0495-9416D63D70D0}"/>
          </ac:spMkLst>
        </pc:spChg>
        <pc:picChg chg="mod">
          <ac:chgData name="ZAMTANG@NAVER.COM" userId="750a74194929a6bb" providerId="LiveId" clId="{C6814C02-522C-4ECA-85D1-3C9E4114C0EA}" dt="2025-01-19T07:12:48.721" v="786" actId="1076"/>
          <ac:picMkLst>
            <pc:docMk/>
            <pc:sldMk cId="1650539490" sldId="1187"/>
            <ac:picMk id="5" creationId="{ECCA85A8-8683-EDA5-22C5-875CBC6C3ED6}"/>
          </ac:picMkLst>
        </pc:picChg>
      </pc:sldChg>
      <pc:sldChg chg="modSp add mod">
        <pc:chgData name="ZAMTANG@NAVER.COM" userId="750a74194929a6bb" providerId="LiveId" clId="{C6814C02-522C-4ECA-85D1-3C9E4114C0EA}" dt="2025-01-19T11:31:50.896" v="1250"/>
        <pc:sldMkLst>
          <pc:docMk/>
          <pc:sldMk cId="2945888513" sldId="1188"/>
        </pc:sldMkLst>
        <pc:spChg chg="mod">
          <ac:chgData name="ZAMTANG@NAVER.COM" userId="750a74194929a6bb" providerId="LiveId" clId="{C6814C02-522C-4ECA-85D1-3C9E4114C0EA}" dt="2025-01-19T07:13:49.419" v="802" actId="20577"/>
          <ac:spMkLst>
            <pc:docMk/>
            <pc:sldMk cId="2945888513" sldId="1188"/>
            <ac:spMk id="2" creationId="{4596C8E7-FCA3-DFA9-352A-172D59A14E91}"/>
          </ac:spMkLst>
        </pc:spChg>
        <pc:spChg chg="mod">
          <ac:chgData name="ZAMTANG@NAVER.COM" userId="750a74194929a6bb" providerId="LiveId" clId="{C6814C02-522C-4ECA-85D1-3C9E4114C0EA}" dt="2025-01-19T11:31:50.896" v="1250"/>
          <ac:spMkLst>
            <pc:docMk/>
            <pc:sldMk cId="2945888513" sldId="1188"/>
            <ac:spMk id="3" creationId="{5D61FEEE-77D4-8DBF-9B4C-10EDADF24DA1}"/>
          </ac:spMkLst>
        </pc:spChg>
        <pc:picChg chg="mod">
          <ac:chgData name="ZAMTANG@NAVER.COM" userId="750a74194929a6bb" providerId="LiveId" clId="{C6814C02-522C-4ECA-85D1-3C9E4114C0EA}" dt="2025-01-19T07:14:02.857" v="805" actId="1076"/>
          <ac:picMkLst>
            <pc:docMk/>
            <pc:sldMk cId="2945888513" sldId="1188"/>
            <ac:picMk id="5" creationId="{2A7B7FE9-45B1-5961-AC87-88B71776D4E8}"/>
          </ac:picMkLst>
        </pc:picChg>
      </pc:sldChg>
      <pc:sldChg chg="delSp modSp add mod">
        <pc:chgData name="ZAMTANG@NAVER.COM" userId="750a74194929a6bb" providerId="LiveId" clId="{C6814C02-522C-4ECA-85D1-3C9E4114C0EA}" dt="2025-01-19T11:31:53.382" v="1251"/>
        <pc:sldMkLst>
          <pc:docMk/>
          <pc:sldMk cId="1751271888" sldId="1189"/>
        </pc:sldMkLst>
        <pc:spChg chg="mod">
          <ac:chgData name="ZAMTANG@NAVER.COM" userId="750a74194929a6bb" providerId="LiveId" clId="{C6814C02-522C-4ECA-85D1-3C9E4114C0EA}" dt="2025-01-19T07:14:45.504" v="808" actId="113"/>
          <ac:spMkLst>
            <pc:docMk/>
            <pc:sldMk cId="1751271888" sldId="1189"/>
            <ac:spMk id="2" creationId="{776A7471-5E62-26DA-BEAE-38A169BA02D9}"/>
          </ac:spMkLst>
        </pc:spChg>
        <pc:spChg chg="mod">
          <ac:chgData name="ZAMTANG@NAVER.COM" userId="750a74194929a6bb" providerId="LiveId" clId="{C6814C02-522C-4ECA-85D1-3C9E4114C0EA}" dt="2025-01-19T11:31:53.382" v="1251"/>
          <ac:spMkLst>
            <pc:docMk/>
            <pc:sldMk cId="1751271888" sldId="1189"/>
            <ac:spMk id="3" creationId="{3280F72A-CD67-258A-EC5D-03E0D5C4CEF3}"/>
          </ac:spMkLst>
        </pc:spChg>
        <pc:picChg chg="del">
          <ac:chgData name="ZAMTANG@NAVER.COM" userId="750a74194929a6bb" providerId="LiveId" clId="{C6814C02-522C-4ECA-85D1-3C9E4114C0EA}" dt="2025-01-19T07:14:47.640" v="809" actId="478"/>
          <ac:picMkLst>
            <pc:docMk/>
            <pc:sldMk cId="1751271888" sldId="1189"/>
            <ac:picMk id="5" creationId="{610B19DE-D6F3-E200-D0D2-5D5527C458C6}"/>
          </ac:picMkLst>
        </pc:picChg>
      </pc:sldChg>
      <pc:sldChg chg="modSp add mod">
        <pc:chgData name="ZAMTANG@NAVER.COM" userId="750a74194929a6bb" providerId="LiveId" clId="{C6814C02-522C-4ECA-85D1-3C9E4114C0EA}" dt="2025-01-19T11:31:55.391" v="1252"/>
        <pc:sldMkLst>
          <pc:docMk/>
          <pc:sldMk cId="324151486" sldId="1190"/>
        </pc:sldMkLst>
        <pc:spChg chg="mod">
          <ac:chgData name="ZAMTANG@NAVER.COM" userId="750a74194929a6bb" providerId="LiveId" clId="{C6814C02-522C-4ECA-85D1-3C9E4114C0EA}" dt="2025-01-19T07:15:56.727" v="940" actId="20577"/>
          <ac:spMkLst>
            <pc:docMk/>
            <pc:sldMk cId="324151486" sldId="1190"/>
            <ac:spMk id="2" creationId="{01CC3BEE-D133-6971-472A-9192314ED84A}"/>
          </ac:spMkLst>
        </pc:spChg>
        <pc:spChg chg="mod">
          <ac:chgData name="ZAMTANG@NAVER.COM" userId="750a74194929a6bb" providerId="LiveId" clId="{C6814C02-522C-4ECA-85D1-3C9E4114C0EA}" dt="2025-01-19T11:31:55.391" v="1252"/>
          <ac:spMkLst>
            <pc:docMk/>
            <pc:sldMk cId="324151486" sldId="1190"/>
            <ac:spMk id="3" creationId="{8BA2BB77-DF94-966D-1733-4D664E211D5F}"/>
          </ac:spMkLst>
        </pc:spChg>
      </pc:sldChg>
      <pc:sldChg chg="addSp modSp add mod">
        <pc:chgData name="ZAMTANG@NAVER.COM" userId="750a74194929a6bb" providerId="LiveId" clId="{C6814C02-522C-4ECA-85D1-3C9E4114C0EA}" dt="2025-01-19T11:31:57.496" v="1253"/>
        <pc:sldMkLst>
          <pc:docMk/>
          <pc:sldMk cId="6295758" sldId="1191"/>
        </pc:sldMkLst>
        <pc:spChg chg="mod">
          <ac:chgData name="ZAMTANG@NAVER.COM" userId="750a74194929a6bb" providerId="LiveId" clId="{C6814C02-522C-4ECA-85D1-3C9E4114C0EA}" dt="2025-01-19T07:16:32.524" v="943" actId="113"/>
          <ac:spMkLst>
            <pc:docMk/>
            <pc:sldMk cId="6295758" sldId="1191"/>
            <ac:spMk id="2" creationId="{511C46D8-A615-B58C-A0A1-5814339CCF14}"/>
          </ac:spMkLst>
        </pc:spChg>
        <pc:spChg chg="mod">
          <ac:chgData name="ZAMTANG@NAVER.COM" userId="750a74194929a6bb" providerId="LiveId" clId="{C6814C02-522C-4ECA-85D1-3C9E4114C0EA}" dt="2025-01-19T11:31:57.496" v="1253"/>
          <ac:spMkLst>
            <pc:docMk/>
            <pc:sldMk cId="6295758" sldId="1191"/>
            <ac:spMk id="3" creationId="{4FEB97A2-20C7-9856-4A0E-FAB3801BD21E}"/>
          </ac:spMkLst>
        </pc:spChg>
        <pc:picChg chg="add mod">
          <ac:chgData name="ZAMTANG@NAVER.COM" userId="750a74194929a6bb" providerId="LiveId" clId="{C6814C02-522C-4ECA-85D1-3C9E4114C0EA}" dt="2025-01-19T07:16:49.609" v="948" actId="1076"/>
          <ac:picMkLst>
            <pc:docMk/>
            <pc:sldMk cId="6295758" sldId="1191"/>
            <ac:picMk id="5" creationId="{3E623AD0-B140-2773-6C93-971A35AFBF87}"/>
          </ac:picMkLst>
        </pc:picChg>
      </pc:sldChg>
      <pc:sldChg chg="addSp modSp add mod">
        <pc:chgData name="ZAMTANG@NAVER.COM" userId="750a74194929a6bb" providerId="LiveId" clId="{C6814C02-522C-4ECA-85D1-3C9E4114C0EA}" dt="2025-01-19T11:31:59.550" v="1254"/>
        <pc:sldMkLst>
          <pc:docMk/>
          <pc:sldMk cId="3326765202" sldId="1192"/>
        </pc:sldMkLst>
        <pc:spChg chg="mod">
          <ac:chgData name="ZAMTANG@NAVER.COM" userId="750a74194929a6bb" providerId="LiveId" clId="{C6814C02-522C-4ECA-85D1-3C9E4114C0EA}" dt="2025-01-19T07:17:09.519" v="963" actId="20577"/>
          <ac:spMkLst>
            <pc:docMk/>
            <pc:sldMk cId="3326765202" sldId="1192"/>
            <ac:spMk id="2" creationId="{BD8F946B-0D52-0E3C-3DF6-CD3C5833FF6C}"/>
          </ac:spMkLst>
        </pc:spChg>
        <pc:spChg chg="mod">
          <ac:chgData name="ZAMTANG@NAVER.COM" userId="750a74194929a6bb" providerId="LiveId" clId="{C6814C02-522C-4ECA-85D1-3C9E4114C0EA}" dt="2025-01-19T11:31:59.550" v="1254"/>
          <ac:spMkLst>
            <pc:docMk/>
            <pc:sldMk cId="3326765202" sldId="1192"/>
            <ac:spMk id="3" creationId="{B05DF0EC-5367-6C5B-EABD-D46DD9DF973C}"/>
          </ac:spMkLst>
        </pc:spChg>
        <pc:spChg chg="add mod">
          <ac:chgData name="ZAMTANG@NAVER.COM" userId="750a74194929a6bb" providerId="LiveId" clId="{C6814C02-522C-4ECA-85D1-3C9E4114C0EA}" dt="2025-01-19T07:19:05.182" v="970"/>
          <ac:spMkLst>
            <pc:docMk/>
            <pc:sldMk cId="3326765202" sldId="1192"/>
            <ac:spMk id="4" creationId="{DCB88074-D0A1-E593-B8F4-482F8640F89A}"/>
          </ac:spMkLst>
        </pc:spChg>
        <pc:picChg chg="mod">
          <ac:chgData name="ZAMTANG@NAVER.COM" userId="750a74194929a6bb" providerId="LiveId" clId="{C6814C02-522C-4ECA-85D1-3C9E4114C0EA}" dt="2025-01-19T07:17:15.986" v="965" actId="1076"/>
          <ac:picMkLst>
            <pc:docMk/>
            <pc:sldMk cId="3326765202" sldId="1192"/>
            <ac:picMk id="5" creationId="{50A9C219-2B77-2065-39A9-C17DFAFFE55D}"/>
          </ac:picMkLst>
        </pc:picChg>
      </pc:sldChg>
      <pc:sldChg chg="modSp add mod">
        <pc:chgData name="ZAMTANG@NAVER.COM" userId="750a74194929a6bb" providerId="LiveId" clId="{C6814C02-522C-4ECA-85D1-3C9E4114C0EA}" dt="2025-01-19T11:32:01.635" v="1255"/>
        <pc:sldMkLst>
          <pc:docMk/>
          <pc:sldMk cId="2404616854" sldId="1193"/>
        </pc:sldMkLst>
        <pc:spChg chg="mod">
          <ac:chgData name="ZAMTANG@NAVER.COM" userId="750a74194929a6bb" providerId="LiveId" clId="{C6814C02-522C-4ECA-85D1-3C9E4114C0EA}" dt="2025-01-19T07:19:34.351" v="973" actId="113"/>
          <ac:spMkLst>
            <pc:docMk/>
            <pc:sldMk cId="2404616854" sldId="1193"/>
            <ac:spMk id="2" creationId="{1FE18727-C03E-0DB6-C8D2-11863587A21E}"/>
          </ac:spMkLst>
        </pc:spChg>
        <pc:spChg chg="mod">
          <ac:chgData name="ZAMTANG@NAVER.COM" userId="750a74194929a6bb" providerId="LiveId" clId="{C6814C02-522C-4ECA-85D1-3C9E4114C0EA}" dt="2025-01-19T11:32:01.635" v="1255"/>
          <ac:spMkLst>
            <pc:docMk/>
            <pc:sldMk cId="2404616854" sldId="1193"/>
            <ac:spMk id="3" creationId="{CDFB7D40-85D9-4F9B-71B5-C6D8F5407ED1}"/>
          </ac:spMkLst>
        </pc:spChg>
        <pc:picChg chg="mod">
          <ac:chgData name="ZAMTANG@NAVER.COM" userId="750a74194929a6bb" providerId="LiveId" clId="{C6814C02-522C-4ECA-85D1-3C9E4114C0EA}" dt="2025-01-19T07:19:47.755" v="976" actId="1076"/>
          <ac:picMkLst>
            <pc:docMk/>
            <pc:sldMk cId="2404616854" sldId="1193"/>
            <ac:picMk id="5" creationId="{417FB8F4-1FA6-AAC2-A350-BD59D13C823A}"/>
          </ac:picMkLst>
        </pc:picChg>
      </pc:sldChg>
      <pc:sldChg chg="modSp add mod">
        <pc:chgData name="ZAMTANG@NAVER.COM" userId="750a74194929a6bb" providerId="LiveId" clId="{C6814C02-522C-4ECA-85D1-3C9E4114C0EA}" dt="2025-01-19T11:32:03.732" v="1256"/>
        <pc:sldMkLst>
          <pc:docMk/>
          <pc:sldMk cId="2130926764" sldId="1194"/>
        </pc:sldMkLst>
        <pc:spChg chg="mod">
          <ac:chgData name="ZAMTANG@NAVER.COM" userId="750a74194929a6bb" providerId="LiveId" clId="{C6814C02-522C-4ECA-85D1-3C9E4114C0EA}" dt="2025-01-19T09:09:31.226" v="979" actId="113"/>
          <ac:spMkLst>
            <pc:docMk/>
            <pc:sldMk cId="2130926764" sldId="1194"/>
            <ac:spMk id="2" creationId="{C30A635A-597E-6380-2B81-09F55627ACB0}"/>
          </ac:spMkLst>
        </pc:spChg>
        <pc:spChg chg="mod">
          <ac:chgData name="ZAMTANG@NAVER.COM" userId="750a74194929a6bb" providerId="LiveId" clId="{C6814C02-522C-4ECA-85D1-3C9E4114C0EA}" dt="2025-01-19T11:32:03.732" v="1256"/>
          <ac:spMkLst>
            <pc:docMk/>
            <pc:sldMk cId="2130926764" sldId="1194"/>
            <ac:spMk id="3" creationId="{683EFF92-49D7-AA36-F34F-08C58FA3FB5B}"/>
          </ac:spMkLst>
        </pc:spChg>
        <pc:picChg chg="mod">
          <ac:chgData name="ZAMTANG@NAVER.COM" userId="750a74194929a6bb" providerId="LiveId" clId="{C6814C02-522C-4ECA-85D1-3C9E4114C0EA}" dt="2025-01-19T09:09:46.828" v="981" actId="1076"/>
          <ac:picMkLst>
            <pc:docMk/>
            <pc:sldMk cId="2130926764" sldId="1194"/>
            <ac:picMk id="5" creationId="{12A3E176-AE82-3E32-1618-DEC275149FCB}"/>
          </ac:picMkLst>
        </pc:picChg>
      </pc:sldChg>
      <pc:sldChg chg="addSp modSp add mod">
        <pc:chgData name="ZAMTANG@NAVER.COM" userId="750a74194929a6bb" providerId="LiveId" clId="{C6814C02-522C-4ECA-85D1-3C9E4114C0EA}" dt="2025-01-19T11:32:05.770" v="1257"/>
        <pc:sldMkLst>
          <pc:docMk/>
          <pc:sldMk cId="2559198043" sldId="1195"/>
        </pc:sldMkLst>
        <pc:spChg chg="mod">
          <ac:chgData name="ZAMTANG@NAVER.COM" userId="750a74194929a6bb" providerId="LiveId" clId="{C6814C02-522C-4ECA-85D1-3C9E4114C0EA}" dt="2025-01-19T09:10:17.231" v="999" actId="20577"/>
          <ac:spMkLst>
            <pc:docMk/>
            <pc:sldMk cId="2559198043" sldId="1195"/>
            <ac:spMk id="2" creationId="{7E330375-B9F7-3A46-DF26-53C6A0984735}"/>
          </ac:spMkLst>
        </pc:spChg>
        <pc:spChg chg="mod">
          <ac:chgData name="ZAMTANG@NAVER.COM" userId="750a74194929a6bb" providerId="LiveId" clId="{C6814C02-522C-4ECA-85D1-3C9E4114C0EA}" dt="2025-01-19T11:32:05.770" v="1257"/>
          <ac:spMkLst>
            <pc:docMk/>
            <pc:sldMk cId="2559198043" sldId="1195"/>
            <ac:spMk id="3" creationId="{3A34402E-7F28-18CF-F972-9655AA66396F}"/>
          </ac:spMkLst>
        </pc:spChg>
        <pc:spChg chg="add mod">
          <ac:chgData name="ZAMTANG@NAVER.COM" userId="750a74194929a6bb" providerId="LiveId" clId="{C6814C02-522C-4ECA-85D1-3C9E4114C0EA}" dt="2025-01-19T09:12:35.748" v="1006" actId="404"/>
          <ac:spMkLst>
            <pc:docMk/>
            <pc:sldMk cId="2559198043" sldId="1195"/>
            <ac:spMk id="4" creationId="{C0010609-4E47-59E9-6843-3FB115E0D7FA}"/>
          </ac:spMkLst>
        </pc:spChg>
        <pc:picChg chg="mod">
          <ac:chgData name="ZAMTANG@NAVER.COM" userId="750a74194929a6bb" providerId="LiveId" clId="{C6814C02-522C-4ECA-85D1-3C9E4114C0EA}" dt="2025-01-19T09:10:22.810" v="1001" actId="1076"/>
          <ac:picMkLst>
            <pc:docMk/>
            <pc:sldMk cId="2559198043" sldId="1195"/>
            <ac:picMk id="5" creationId="{B9EA53CD-25A5-A23B-D6BF-F3CDEAC18ACD}"/>
          </ac:picMkLst>
        </pc:picChg>
      </pc:sldChg>
      <pc:sldChg chg="modSp add mod">
        <pc:chgData name="ZAMTANG@NAVER.COM" userId="750a74194929a6bb" providerId="LiveId" clId="{C6814C02-522C-4ECA-85D1-3C9E4114C0EA}" dt="2025-01-19T11:32:07.662" v="1258"/>
        <pc:sldMkLst>
          <pc:docMk/>
          <pc:sldMk cId="1481602048" sldId="1196"/>
        </pc:sldMkLst>
        <pc:spChg chg="mod">
          <ac:chgData name="ZAMTANG@NAVER.COM" userId="750a74194929a6bb" providerId="LiveId" clId="{C6814C02-522C-4ECA-85D1-3C9E4114C0EA}" dt="2025-01-19T09:13:42.366" v="1062" actId="20577"/>
          <ac:spMkLst>
            <pc:docMk/>
            <pc:sldMk cId="1481602048" sldId="1196"/>
            <ac:spMk id="2" creationId="{BAE735C5-AE02-27C5-BBEE-EACF747E629C}"/>
          </ac:spMkLst>
        </pc:spChg>
        <pc:spChg chg="mod">
          <ac:chgData name="ZAMTANG@NAVER.COM" userId="750a74194929a6bb" providerId="LiveId" clId="{C6814C02-522C-4ECA-85D1-3C9E4114C0EA}" dt="2025-01-19T11:32:07.662" v="1258"/>
          <ac:spMkLst>
            <pc:docMk/>
            <pc:sldMk cId="1481602048" sldId="1196"/>
            <ac:spMk id="3" creationId="{1541D3CD-67F5-1543-2BBB-0EDE4D6437FE}"/>
          </ac:spMkLst>
        </pc:spChg>
        <pc:picChg chg="mod">
          <ac:chgData name="ZAMTANG@NAVER.COM" userId="750a74194929a6bb" providerId="LiveId" clId="{C6814C02-522C-4ECA-85D1-3C9E4114C0EA}" dt="2025-01-19T09:13:32.070" v="1013" actId="1076"/>
          <ac:picMkLst>
            <pc:docMk/>
            <pc:sldMk cId="1481602048" sldId="1196"/>
            <ac:picMk id="5" creationId="{F08EFB8C-E33B-27CB-644E-F9D7DA3086AD}"/>
          </ac:picMkLst>
        </pc:picChg>
      </pc:sldChg>
      <pc:sldChg chg="addSp modSp add mod">
        <pc:chgData name="ZAMTANG@NAVER.COM" userId="750a74194929a6bb" providerId="LiveId" clId="{C6814C02-522C-4ECA-85D1-3C9E4114C0EA}" dt="2025-01-19T11:32:09.470" v="1259"/>
        <pc:sldMkLst>
          <pc:docMk/>
          <pc:sldMk cId="2550020229" sldId="1197"/>
        </pc:sldMkLst>
        <pc:spChg chg="mod">
          <ac:chgData name="ZAMTANG@NAVER.COM" userId="750a74194929a6bb" providerId="LiveId" clId="{C6814C02-522C-4ECA-85D1-3C9E4114C0EA}" dt="2025-01-19T09:14:38.470" v="1080"/>
          <ac:spMkLst>
            <pc:docMk/>
            <pc:sldMk cId="2550020229" sldId="1197"/>
            <ac:spMk id="2" creationId="{806F8A40-E7C3-1D5E-1512-01861EBBB478}"/>
          </ac:spMkLst>
        </pc:spChg>
        <pc:spChg chg="mod">
          <ac:chgData name="ZAMTANG@NAVER.COM" userId="750a74194929a6bb" providerId="LiveId" clId="{C6814C02-522C-4ECA-85D1-3C9E4114C0EA}" dt="2025-01-19T11:32:09.470" v="1259"/>
          <ac:spMkLst>
            <pc:docMk/>
            <pc:sldMk cId="2550020229" sldId="1197"/>
            <ac:spMk id="3" creationId="{09AEB279-B3F0-4682-766D-086DF644F15E}"/>
          </ac:spMkLst>
        </pc:spChg>
        <pc:picChg chg="mod">
          <ac:chgData name="ZAMTANG@NAVER.COM" userId="750a74194929a6bb" providerId="LiveId" clId="{C6814C02-522C-4ECA-85D1-3C9E4114C0EA}" dt="2025-01-19T09:14:27.468" v="1079" actId="1076"/>
          <ac:picMkLst>
            <pc:docMk/>
            <pc:sldMk cId="2550020229" sldId="1197"/>
            <ac:picMk id="5" creationId="{235D98B5-A41D-AD4D-DE5E-39F0DFC0422D}"/>
          </ac:picMkLst>
        </pc:picChg>
        <pc:picChg chg="add mod">
          <ac:chgData name="ZAMTANG@NAVER.COM" userId="750a74194929a6bb" providerId="LiveId" clId="{C6814C02-522C-4ECA-85D1-3C9E4114C0EA}" dt="2025-01-19T09:14:55.668" v="1084" actId="14100"/>
          <ac:picMkLst>
            <pc:docMk/>
            <pc:sldMk cId="2550020229" sldId="1197"/>
            <ac:picMk id="6" creationId="{F616792B-0CF4-71C9-364E-168C2350E36E}"/>
          </ac:picMkLst>
        </pc:picChg>
      </pc:sldChg>
      <pc:sldChg chg="delSp modSp add mod">
        <pc:chgData name="ZAMTANG@NAVER.COM" userId="750a74194929a6bb" providerId="LiveId" clId="{C6814C02-522C-4ECA-85D1-3C9E4114C0EA}" dt="2025-01-19T11:32:12.172" v="1260"/>
        <pc:sldMkLst>
          <pc:docMk/>
          <pc:sldMk cId="1609560399" sldId="1198"/>
        </pc:sldMkLst>
        <pc:spChg chg="mod">
          <ac:chgData name="ZAMTANG@NAVER.COM" userId="750a74194929a6bb" providerId="LiveId" clId="{C6814C02-522C-4ECA-85D1-3C9E4114C0EA}" dt="2025-01-19T09:16:09.270" v="1138" actId="12"/>
          <ac:spMkLst>
            <pc:docMk/>
            <pc:sldMk cId="1609560399" sldId="1198"/>
            <ac:spMk id="2" creationId="{3444DABA-B12A-4AC8-54FC-3EA8AD3C4365}"/>
          </ac:spMkLst>
        </pc:spChg>
        <pc:spChg chg="mod">
          <ac:chgData name="ZAMTANG@NAVER.COM" userId="750a74194929a6bb" providerId="LiveId" clId="{C6814C02-522C-4ECA-85D1-3C9E4114C0EA}" dt="2025-01-19T11:32:12.172" v="1260"/>
          <ac:spMkLst>
            <pc:docMk/>
            <pc:sldMk cId="1609560399" sldId="1198"/>
            <ac:spMk id="3" creationId="{E20E451F-7F1C-6649-D5AC-B7CF3A0FB858}"/>
          </ac:spMkLst>
        </pc:spChg>
        <pc:picChg chg="del">
          <ac:chgData name="ZAMTANG@NAVER.COM" userId="750a74194929a6bb" providerId="LiveId" clId="{C6814C02-522C-4ECA-85D1-3C9E4114C0EA}" dt="2025-01-19T09:16:17.284" v="1140" actId="478"/>
          <ac:picMkLst>
            <pc:docMk/>
            <pc:sldMk cId="1609560399" sldId="1198"/>
            <ac:picMk id="5" creationId="{D54C5956-31C1-D36E-2004-E2BD8C0927A0}"/>
          </ac:picMkLst>
        </pc:picChg>
      </pc:sldChg>
      <pc:sldChg chg="addSp modSp add mod">
        <pc:chgData name="ZAMTANG@NAVER.COM" userId="750a74194929a6bb" providerId="LiveId" clId="{C6814C02-522C-4ECA-85D1-3C9E4114C0EA}" dt="2025-01-19T11:32:14.491" v="1261"/>
        <pc:sldMkLst>
          <pc:docMk/>
          <pc:sldMk cId="537208570" sldId="1199"/>
        </pc:sldMkLst>
        <pc:spChg chg="mod">
          <ac:chgData name="ZAMTANG@NAVER.COM" userId="750a74194929a6bb" providerId="LiveId" clId="{C6814C02-522C-4ECA-85D1-3C9E4114C0EA}" dt="2025-01-19T09:16:45.392" v="1142" actId="113"/>
          <ac:spMkLst>
            <pc:docMk/>
            <pc:sldMk cId="537208570" sldId="1199"/>
            <ac:spMk id="2" creationId="{DA197875-2C26-3788-FA0D-E61C9B75E992}"/>
          </ac:spMkLst>
        </pc:spChg>
        <pc:spChg chg="mod">
          <ac:chgData name="ZAMTANG@NAVER.COM" userId="750a74194929a6bb" providerId="LiveId" clId="{C6814C02-522C-4ECA-85D1-3C9E4114C0EA}" dt="2025-01-19T11:32:14.491" v="1261"/>
          <ac:spMkLst>
            <pc:docMk/>
            <pc:sldMk cId="537208570" sldId="1199"/>
            <ac:spMk id="3" creationId="{6B1A40F0-727A-51F8-2F35-B2806BF8FBA0}"/>
          </ac:spMkLst>
        </pc:spChg>
        <pc:spChg chg="add mod">
          <ac:chgData name="ZAMTANG@NAVER.COM" userId="750a74194929a6bb" providerId="LiveId" clId="{C6814C02-522C-4ECA-85D1-3C9E4114C0EA}" dt="2025-01-19T09:19:47.215" v="1161"/>
          <ac:spMkLst>
            <pc:docMk/>
            <pc:sldMk cId="537208570" sldId="1199"/>
            <ac:spMk id="7" creationId="{4E5F74F0-4EEB-B0AD-BA20-9FB5B552AD93}"/>
          </ac:spMkLst>
        </pc:spChg>
        <pc:picChg chg="mod">
          <ac:chgData name="ZAMTANG@NAVER.COM" userId="750a74194929a6bb" providerId="LiveId" clId="{C6814C02-522C-4ECA-85D1-3C9E4114C0EA}" dt="2025-01-19T09:18:47.466" v="1157" actId="14100"/>
          <ac:picMkLst>
            <pc:docMk/>
            <pc:sldMk cId="537208570" sldId="1199"/>
            <ac:picMk id="5" creationId="{619B1D22-7B9B-F075-98D0-63C5CA0F7531}"/>
          </ac:picMkLst>
        </pc:picChg>
        <pc:picChg chg="add mod">
          <ac:chgData name="ZAMTANG@NAVER.COM" userId="750a74194929a6bb" providerId="LiveId" clId="{C6814C02-522C-4ECA-85D1-3C9E4114C0EA}" dt="2025-01-19T09:18:44.546" v="1156" actId="14100"/>
          <ac:picMkLst>
            <pc:docMk/>
            <pc:sldMk cId="537208570" sldId="1199"/>
            <ac:picMk id="6" creationId="{5DC4F615-19A7-2FDF-0031-8F52289CA509}"/>
          </ac:picMkLst>
        </pc:picChg>
      </pc:sldChg>
      <pc:sldChg chg="delSp modSp add mod">
        <pc:chgData name="ZAMTANG@NAVER.COM" userId="750a74194929a6bb" providerId="LiveId" clId="{C6814C02-522C-4ECA-85D1-3C9E4114C0EA}" dt="2025-01-19T11:32:16.541" v="1262"/>
        <pc:sldMkLst>
          <pc:docMk/>
          <pc:sldMk cId="943501813" sldId="1200"/>
        </pc:sldMkLst>
        <pc:spChg chg="mod">
          <ac:chgData name="ZAMTANG@NAVER.COM" userId="750a74194929a6bb" providerId="LiveId" clId="{C6814C02-522C-4ECA-85D1-3C9E4114C0EA}" dt="2025-01-19T09:20:55.300" v="1164" actId="113"/>
          <ac:spMkLst>
            <pc:docMk/>
            <pc:sldMk cId="943501813" sldId="1200"/>
            <ac:spMk id="2" creationId="{EF9FF208-8A06-234F-EF3A-D403671DAAE0}"/>
          </ac:spMkLst>
        </pc:spChg>
        <pc:spChg chg="mod">
          <ac:chgData name="ZAMTANG@NAVER.COM" userId="750a74194929a6bb" providerId="LiveId" clId="{C6814C02-522C-4ECA-85D1-3C9E4114C0EA}" dt="2025-01-19T11:32:16.541" v="1262"/>
          <ac:spMkLst>
            <pc:docMk/>
            <pc:sldMk cId="943501813" sldId="1200"/>
            <ac:spMk id="3" creationId="{0C887775-85B0-641F-12CB-A2F15E20C9C8}"/>
          </ac:spMkLst>
        </pc:spChg>
        <pc:spChg chg="del">
          <ac:chgData name="ZAMTANG@NAVER.COM" userId="750a74194929a6bb" providerId="LiveId" clId="{C6814C02-522C-4ECA-85D1-3C9E4114C0EA}" dt="2025-01-19T09:20:58.906" v="1165" actId="478"/>
          <ac:spMkLst>
            <pc:docMk/>
            <pc:sldMk cId="943501813" sldId="1200"/>
            <ac:spMk id="7" creationId="{8F8B33B6-0FDE-4BA9-C25F-EC97074B1D13}"/>
          </ac:spMkLst>
        </pc:spChg>
        <pc:picChg chg="del">
          <ac:chgData name="ZAMTANG@NAVER.COM" userId="750a74194929a6bb" providerId="LiveId" clId="{C6814C02-522C-4ECA-85D1-3C9E4114C0EA}" dt="2025-01-19T09:21:13.736" v="1167" actId="478"/>
          <ac:picMkLst>
            <pc:docMk/>
            <pc:sldMk cId="943501813" sldId="1200"/>
            <ac:picMk id="5" creationId="{16D204CB-938C-A391-356F-601E2F4E570C}"/>
          </ac:picMkLst>
        </pc:picChg>
        <pc:picChg chg="mod">
          <ac:chgData name="ZAMTANG@NAVER.COM" userId="750a74194929a6bb" providerId="LiveId" clId="{C6814C02-522C-4ECA-85D1-3C9E4114C0EA}" dt="2025-01-19T09:21:23.261" v="1169" actId="1076"/>
          <ac:picMkLst>
            <pc:docMk/>
            <pc:sldMk cId="943501813" sldId="1200"/>
            <ac:picMk id="6" creationId="{B648C7AE-D0BF-63DB-F1C3-3F09560FA75E}"/>
          </ac:picMkLst>
        </pc:picChg>
      </pc:sldChg>
      <pc:sldChg chg="addSp modSp add mod">
        <pc:chgData name="ZAMTANG@NAVER.COM" userId="750a74194929a6bb" providerId="LiveId" clId="{C6814C02-522C-4ECA-85D1-3C9E4114C0EA}" dt="2025-01-19T11:32:18.523" v="1263"/>
        <pc:sldMkLst>
          <pc:docMk/>
          <pc:sldMk cId="1700455106" sldId="1201"/>
        </pc:sldMkLst>
        <pc:spChg chg="mod">
          <ac:chgData name="ZAMTANG@NAVER.COM" userId="750a74194929a6bb" providerId="LiveId" clId="{C6814C02-522C-4ECA-85D1-3C9E4114C0EA}" dt="2025-01-19T11:23:20.593" v="1237" actId="20577"/>
          <ac:spMkLst>
            <pc:docMk/>
            <pc:sldMk cId="1700455106" sldId="1201"/>
            <ac:spMk id="2" creationId="{46725DBD-5CD0-650A-3D00-58AFB1BCD819}"/>
          </ac:spMkLst>
        </pc:spChg>
        <pc:spChg chg="mod">
          <ac:chgData name="ZAMTANG@NAVER.COM" userId="750a74194929a6bb" providerId="LiveId" clId="{C6814C02-522C-4ECA-85D1-3C9E4114C0EA}" dt="2025-01-19T11:32:18.523" v="1263"/>
          <ac:spMkLst>
            <pc:docMk/>
            <pc:sldMk cId="1700455106" sldId="1201"/>
            <ac:spMk id="3" creationId="{2AE81B90-83AA-7737-CB6A-CEB1712A2AB7}"/>
          </ac:spMkLst>
        </pc:spChg>
        <pc:spChg chg="add mod">
          <ac:chgData name="ZAMTANG@NAVER.COM" userId="750a74194929a6bb" providerId="LiveId" clId="{C6814C02-522C-4ECA-85D1-3C9E4114C0EA}" dt="2025-01-19T11:30:49.211" v="1242" actId="14100"/>
          <ac:spMkLst>
            <pc:docMk/>
            <pc:sldMk cId="1700455106" sldId="1201"/>
            <ac:spMk id="7" creationId="{B65B1FE4-AD48-44A1-BA7A-76CD68FA87FA}"/>
          </ac:spMkLst>
        </pc:spChg>
        <pc:picChg chg="add mod">
          <ac:chgData name="ZAMTANG@NAVER.COM" userId="750a74194929a6bb" providerId="LiveId" clId="{C6814C02-522C-4ECA-85D1-3C9E4114C0EA}" dt="2025-01-19T11:23:08.025" v="1228" actId="1076"/>
          <ac:picMkLst>
            <pc:docMk/>
            <pc:sldMk cId="1700455106" sldId="1201"/>
            <ac:picMk id="5" creationId="{1ED30D15-61E2-BCF9-A65B-2FCC566A2034}"/>
          </ac:picMkLst>
        </pc:picChg>
        <pc:picChg chg="mod">
          <ac:chgData name="ZAMTANG@NAVER.COM" userId="750a74194929a6bb" providerId="LiveId" clId="{C6814C02-522C-4ECA-85D1-3C9E4114C0EA}" dt="2025-01-19T11:23:05.345" v="1227" actId="1076"/>
          <ac:picMkLst>
            <pc:docMk/>
            <pc:sldMk cId="1700455106" sldId="1201"/>
            <ac:picMk id="6" creationId="{1B442065-F2DB-6AD0-3F2B-F8517B74B425}"/>
          </ac:picMkLst>
        </pc:picChg>
      </pc:sldChg>
      <pc:sldChg chg="addSp delSp modSp add mod">
        <pc:chgData name="ZAMTANG@NAVER.COM" userId="750a74194929a6bb" providerId="LiveId" clId="{C6814C02-522C-4ECA-85D1-3C9E4114C0EA}" dt="2025-01-19T11:32:20.635" v="1264"/>
        <pc:sldMkLst>
          <pc:docMk/>
          <pc:sldMk cId="1028630127" sldId="1202"/>
        </pc:sldMkLst>
        <pc:spChg chg="mod">
          <ac:chgData name="ZAMTANG@NAVER.COM" userId="750a74194929a6bb" providerId="LiveId" clId="{C6814C02-522C-4ECA-85D1-3C9E4114C0EA}" dt="2025-01-19T10:22:34.777" v="1220" actId="404"/>
          <ac:spMkLst>
            <pc:docMk/>
            <pc:sldMk cId="1028630127" sldId="1202"/>
            <ac:spMk id="2" creationId="{153AAF21-3823-97D6-85F2-B24562C79C1E}"/>
          </ac:spMkLst>
        </pc:spChg>
        <pc:spChg chg="mod">
          <ac:chgData name="ZAMTANG@NAVER.COM" userId="750a74194929a6bb" providerId="LiveId" clId="{C6814C02-522C-4ECA-85D1-3C9E4114C0EA}" dt="2025-01-19T11:32:20.635" v="1264"/>
          <ac:spMkLst>
            <pc:docMk/>
            <pc:sldMk cId="1028630127" sldId="1202"/>
            <ac:spMk id="3" creationId="{BC0F3BA8-DF06-BAB7-9B86-D7D51B5757E8}"/>
          </ac:spMkLst>
        </pc:spChg>
        <pc:picChg chg="mod">
          <ac:chgData name="ZAMTANG@NAVER.COM" userId="750a74194929a6bb" providerId="LiveId" clId="{C6814C02-522C-4ECA-85D1-3C9E4114C0EA}" dt="2025-01-19T10:21:52.444" v="1202" actId="14100"/>
          <ac:picMkLst>
            <pc:docMk/>
            <pc:sldMk cId="1028630127" sldId="1202"/>
            <ac:picMk id="5" creationId="{57144E41-D2D0-B379-DB9C-8DDA1E778E2E}"/>
          </ac:picMkLst>
        </pc:picChg>
        <pc:picChg chg="del">
          <ac:chgData name="ZAMTANG@NAVER.COM" userId="750a74194929a6bb" providerId="LiveId" clId="{C6814C02-522C-4ECA-85D1-3C9E4114C0EA}" dt="2025-01-19T10:21:09.835" v="1191" actId="478"/>
          <ac:picMkLst>
            <pc:docMk/>
            <pc:sldMk cId="1028630127" sldId="1202"/>
            <ac:picMk id="6" creationId="{80C5E6BA-C078-F397-BE0E-279B0BD6069C}"/>
          </ac:picMkLst>
        </pc:picChg>
        <pc:picChg chg="add mod">
          <ac:chgData name="ZAMTANG@NAVER.COM" userId="750a74194929a6bb" providerId="LiveId" clId="{C6814C02-522C-4ECA-85D1-3C9E4114C0EA}" dt="2025-01-19T10:21:55.244" v="1203" actId="14100"/>
          <ac:picMkLst>
            <pc:docMk/>
            <pc:sldMk cId="1028630127" sldId="1202"/>
            <ac:picMk id="7" creationId="{8DD94017-85C1-BCEE-39CA-D01BA5C2E46A}"/>
          </ac:picMkLst>
        </pc:picChg>
        <pc:picChg chg="add mod">
          <ac:chgData name="ZAMTANG@NAVER.COM" userId="750a74194929a6bb" providerId="LiveId" clId="{C6814C02-522C-4ECA-85D1-3C9E4114C0EA}" dt="2025-01-19T10:22:05.883" v="1206" actId="1076"/>
          <ac:picMkLst>
            <pc:docMk/>
            <pc:sldMk cId="1028630127" sldId="1202"/>
            <ac:picMk id="9" creationId="{99FDBD73-8659-B6A2-B273-0CA4939E8EBD}"/>
          </ac:picMkLst>
        </pc:picChg>
      </pc:sldChg>
    </pc:docChg>
  </pc:docChgLst>
  <pc:docChgLst>
    <pc:chgData name="ZAMTANG@NAVER.COM" userId="750a74194929a6bb" providerId="LiveId" clId="{C06755AC-BDFB-4E41-A21B-C9A6E77C7142}"/>
    <pc:docChg chg="undo custSel addSld delSld modSld sldOrd">
      <pc:chgData name="ZAMTANG@NAVER.COM" userId="750a74194929a6bb" providerId="LiveId" clId="{C06755AC-BDFB-4E41-A21B-C9A6E77C7142}" dt="2025-01-19T06:24:29.921" v="779" actId="1076"/>
      <pc:docMkLst>
        <pc:docMk/>
      </pc:docMkLst>
      <pc:sldChg chg="delSp modSp mod">
        <pc:chgData name="ZAMTANG@NAVER.COM" userId="750a74194929a6bb" providerId="LiveId" clId="{C06755AC-BDFB-4E41-A21B-C9A6E77C7142}" dt="2025-01-19T05:48:13.419" v="203" actId="478"/>
        <pc:sldMkLst>
          <pc:docMk/>
          <pc:sldMk cId="0" sldId="605"/>
        </pc:sldMkLst>
        <pc:spChg chg="mod">
          <ac:chgData name="ZAMTANG@NAVER.COM" userId="750a74194929a6bb" providerId="LiveId" clId="{C06755AC-BDFB-4E41-A21B-C9A6E77C7142}" dt="2025-01-19T05:46:44.243" v="202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C06755AC-BDFB-4E41-A21B-C9A6E77C7142}" dt="2025-01-18T14:06:37.192" v="179" actId="20577"/>
          <ac:spMkLst>
            <pc:docMk/>
            <pc:sldMk cId="0" sldId="605"/>
            <ac:spMk id="3" creationId="{00000000-0000-0000-0000-000000000000}"/>
          </ac:spMkLst>
        </pc:spChg>
        <pc:picChg chg="del">
          <ac:chgData name="ZAMTANG@NAVER.COM" userId="750a74194929a6bb" providerId="LiveId" clId="{C06755AC-BDFB-4E41-A21B-C9A6E77C7142}" dt="2025-01-19T05:48:13.419" v="203" actId="478"/>
          <ac:picMkLst>
            <pc:docMk/>
            <pc:sldMk cId="0" sldId="605"/>
            <ac:picMk id="5" creationId="{066A97FC-3FCD-AC65-DF7A-E082C71C7D08}"/>
          </ac:picMkLst>
        </pc:picChg>
      </pc:sldChg>
      <pc:sldChg chg="modSp mod">
        <pc:chgData name="ZAMTANG@NAVER.COM" userId="750a74194929a6bb" providerId="LiveId" clId="{C06755AC-BDFB-4E41-A21B-C9A6E77C7142}" dt="2025-01-18T14:04:47.895" v="74" actId="14100"/>
        <pc:sldMkLst>
          <pc:docMk/>
          <pc:sldMk cId="0" sldId="619"/>
        </pc:sldMkLst>
        <pc:spChg chg="mod">
          <ac:chgData name="ZAMTANG@NAVER.COM" userId="750a74194929a6bb" providerId="LiveId" clId="{C06755AC-BDFB-4E41-A21B-C9A6E77C7142}" dt="2025-01-18T14:04:47.895" v="74" actId="14100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8T14:06:15.892" v="133"/>
        <pc:sldMkLst>
          <pc:docMk/>
          <pc:sldMk cId="0" sldId="630"/>
        </pc:sldMkLst>
        <pc:spChg chg="mod">
          <ac:chgData name="ZAMTANG@NAVER.COM" userId="750a74194929a6bb" providerId="LiveId" clId="{C06755AC-BDFB-4E41-A21B-C9A6E77C7142}" dt="2025-01-18T14:06:15.892" v="133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8T14:04:20.575" v="72" actId="20577"/>
        <pc:sldMkLst>
          <pc:docMk/>
          <pc:sldMk cId="0" sldId="707"/>
        </pc:sldMkLst>
        <pc:spChg chg="mod">
          <ac:chgData name="ZAMTANG@NAVER.COM" userId="750a74194929a6bb" providerId="LiveId" clId="{C06755AC-BDFB-4E41-A21B-C9A6E77C7142}" dt="2025-01-18T14:04:20.575" v="72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8T14:06:29.442" v="157" actId="20577"/>
        <pc:sldMkLst>
          <pc:docMk/>
          <pc:sldMk cId="0" sldId="714"/>
        </pc:sldMkLst>
        <pc:spChg chg="mod">
          <ac:chgData name="ZAMTANG@NAVER.COM" userId="750a74194929a6bb" providerId="LiveId" clId="{C06755AC-BDFB-4E41-A21B-C9A6E77C7142}" dt="2025-01-18T14:06:29.442" v="157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9T05:49:48.309" v="222" actId="1076"/>
        <pc:sldMkLst>
          <pc:docMk/>
          <pc:sldMk cId="0" sldId="850"/>
        </pc:sldMkLst>
        <pc:spChg chg="mod">
          <ac:chgData name="ZAMTANG@NAVER.COM" userId="750a74194929a6bb" providerId="LiveId" clId="{C06755AC-BDFB-4E41-A21B-C9A6E77C7142}" dt="2025-01-19T05:49:48.309" v="222" actId="1076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9T05:58:45.917" v="339" actId="1076"/>
        <pc:sldMkLst>
          <pc:docMk/>
          <pc:sldMk cId="0" sldId="915"/>
        </pc:sldMkLst>
        <pc:spChg chg="mod">
          <ac:chgData name="ZAMTANG@NAVER.COM" userId="750a74194929a6bb" providerId="LiveId" clId="{C06755AC-BDFB-4E41-A21B-C9A6E77C7142}" dt="2025-01-19T05:58:45.917" v="339" actId="1076"/>
          <ac:spMkLst>
            <pc:docMk/>
            <pc:sldMk cId="0" sldId="915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9T06:04:41.709" v="397" actId="1076"/>
        <pc:sldMkLst>
          <pc:docMk/>
          <pc:sldMk cId="3279921659" sldId="1006"/>
        </pc:sldMkLst>
        <pc:spChg chg="mod">
          <ac:chgData name="ZAMTANG@NAVER.COM" userId="750a74194929a6bb" providerId="LiveId" clId="{C06755AC-BDFB-4E41-A21B-C9A6E77C7142}" dt="2025-01-19T06:04:41.709" v="397" actId="1076"/>
          <ac:spMkLst>
            <pc:docMk/>
            <pc:sldMk cId="3279921659" sldId="1006"/>
            <ac:spMk id="2" creationId="{9F592D52-DD47-6A0B-9F80-E4B37B09D885}"/>
          </ac:spMkLst>
        </pc:spChg>
      </pc:sldChg>
      <pc:sldChg chg="delSp modSp mod ord">
        <pc:chgData name="ZAMTANG@NAVER.COM" userId="750a74194929a6bb" providerId="LiveId" clId="{C06755AC-BDFB-4E41-A21B-C9A6E77C7142}" dt="2025-01-19T05:51:52.354" v="263" actId="1076"/>
        <pc:sldMkLst>
          <pc:docMk/>
          <pc:sldMk cId="1666035923" sldId="1023"/>
        </pc:sldMkLst>
        <pc:spChg chg="mod">
          <ac:chgData name="ZAMTANG@NAVER.COM" userId="750a74194929a6bb" providerId="LiveId" clId="{C06755AC-BDFB-4E41-A21B-C9A6E77C7142}" dt="2025-01-19T05:51:40.013" v="259"/>
          <ac:spMkLst>
            <pc:docMk/>
            <pc:sldMk cId="1666035923" sldId="1023"/>
            <ac:spMk id="2" creationId="{DF2D5BA2-E3A7-7AB5-7641-C43B44C8CFFF}"/>
          </ac:spMkLst>
        </pc:spChg>
        <pc:spChg chg="mod">
          <ac:chgData name="ZAMTANG@NAVER.COM" userId="750a74194929a6bb" providerId="LiveId" clId="{C06755AC-BDFB-4E41-A21B-C9A6E77C7142}" dt="2025-01-19T05:50:15.254" v="228" actId="14100"/>
          <ac:spMkLst>
            <pc:docMk/>
            <pc:sldMk cId="1666035923" sldId="1023"/>
            <ac:spMk id="3" creationId="{E4203BE1-8FD9-EF89-418D-525F13A7FE95}"/>
          </ac:spMkLst>
        </pc:spChg>
        <pc:spChg chg="del">
          <ac:chgData name="ZAMTANG@NAVER.COM" userId="750a74194929a6bb" providerId="LiveId" clId="{C06755AC-BDFB-4E41-A21B-C9A6E77C7142}" dt="2025-01-19T05:51:47.869" v="261" actId="478"/>
          <ac:spMkLst>
            <pc:docMk/>
            <pc:sldMk cId="1666035923" sldId="1023"/>
            <ac:spMk id="4" creationId="{FCC59BA4-F6A7-C02B-F34F-EB851723D3EC}"/>
          </ac:spMkLst>
        </pc:spChg>
        <pc:picChg chg="mod">
          <ac:chgData name="ZAMTANG@NAVER.COM" userId="750a74194929a6bb" providerId="LiveId" clId="{C06755AC-BDFB-4E41-A21B-C9A6E77C7142}" dt="2025-01-19T05:51:52.354" v="263" actId="1076"/>
          <ac:picMkLst>
            <pc:docMk/>
            <pc:sldMk cId="1666035923" sldId="1023"/>
            <ac:picMk id="5" creationId="{5E564F78-8C53-4F25-8C93-BB206C226CC4}"/>
          </ac:picMkLst>
        </pc:picChg>
      </pc:sldChg>
      <pc:sldChg chg="modSp del mod">
        <pc:chgData name="ZAMTANG@NAVER.COM" userId="750a74194929a6bb" providerId="LiveId" clId="{C06755AC-BDFB-4E41-A21B-C9A6E77C7142}" dt="2025-01-19T05:51:59.603" v="265" actId="47"/>
        <pc:sldMkLst>
          <pc:docMk/>
          <pc:sldMk cId="684531220" sldId="1024"/>
        </pc:sldMkLst>
        <pc:spChg chg="mod">
          <ac:chgData name="ZAMTANG@NAVER.COM" userId="750a74194929a6bb" providerId="LiveId" clId="{C06755AC-BDFB-4E41-A21B-C9A6E77C7142}" dt="2025-01-19T05:50:01.057" v="225" actId="404"/>
          <ac:spMkLst>
            <pc:docMk/>
            <pc:sldMk cId="684531220" sldId="1024"/>
            <ac:spMk id="3" creationId="{6C41CA6D-43D8-F0AD-A2EC-83A961F3A64D}"/>
          </ac:spMkLst>
        </pc:spChg>
      </pc:sldChg>
      <pc:sldChg chg="addSp modSp mod">
        <pc:chgData name="ZAMTANG@NAVER.COM" userId="750a74194929a6bb" providerId="LiveId" clId="{C06755AC-BDFB-4E41-A21B-C9A6E77C7142}" dt="2025-01-19T06:06:20.756" v="410"/>
        <pc:sldMkLst>
          <pc:docMk/>
          <pc:sldMk cId="3454837967" sldId="1057"/>
        </pc:sldMkLst>
        <pc:spChg chg="mod">
          <ac:chgData name="ZAMTANG@NAVER.COM" userId="750a74194929a6bb" providerId="LiveId" clId="{C06755AC-BDFB-4E41-A21B-C9A6E77C7142}" dt="2025-01-19T06:05:45.820" v="402" actId="20577"/>
          <ac:spMkLst>
            <pc:docMk/>
            <pc:sldMk cId="3454837967" sldId="1057"/>
            <ac:spMk id="2" creationId="{72088801-5D33-015F-82FD-D2FD596F0DB7}"/>
          </ac:spMkLst>
        </pc:spChg>
        <pc:spChg chg="mod">
          <ac:chgData name="ZAMTANG@NAVER.COM" userId="750a74194929a6bb" providerId="LiveId" clId="{C06755AC-BDFB-4E41-A21B-C9A6E77C7142}" dt="2025-01-19T06:04:47.070" v="398"/>
          <ac:spMkLst>
            <pc:docMk/>
            <pc:sldMk cId="3454837967" sldId="1057"/>
            <ac:spMk id="3" creationId="{F2E1FABC-63FF-871B-3E27-A23419A351F1}"/>
          </ac:spMkLst>
        </pc:spChg>
        <pc:spChg chg="add mod">
          <ac:chgData name="ZAMTANG@NAVER.COM" userId="750a74194929a6bb" providerId="LiveId" clId="{C06755AC-BDFB-4E41-A21B-C9A6E77C7142}" dt="2025-01-19T06:06:20.756" v="410"/>
          <ac:spMkLst>
            <pc:docMk/>
            <pc:sldMk cId="3454837967" sldId="1057"/>
            <ac:spMk id="6" creationId="{A86C1F12-6EB3-DE34-01F3-D3E14526775B}"/>
          </ac:spMkLst>
        </pc:spChg>
        <pc:picChg chg="add mod">
          <ac:chgData name="ZAMTANG@NAVER.COM" userId="750a74194929a6bb" providerId="LiveId" clId="{C06755AC-BDFB-4E41-A21B-C9A6E77C7142}" dt="2025-01-19T06:05:59.694" v="407" actId="1076"/>
          <ac:picMkLst>
            <pc:docMk/>
            <pc:sldMk cId="3454837967" sldId="1057"/>
            <ac:picMk id="5" creationId="{1FC1E885-7687-C1C9-C553-DB4201E26F85}"/>
          </ac:picMkLst>
        </pc:picChg>
      </pc:sldChg>
      <pc:sldChg chg="modSp mod">
        <pc:chgData name="ZAMTANG@NAVER.COM" userId="750a74194929a6bb" providerId="LiveId" clId="{C06755AC-BDFB-4E41-A21B-C9A6E77C7142}" dt="2025-01-19T06:08:57.484" v="476" actId="20577"/>
        <pc:sldMkLst>
          <pc:docMk/>
          <pc:sldMk cId="4040694849" sldId="1065"/>
        </pc:sldMkLst>
        <pc:spChg chg="mod">
          <ac:chgData name="ZAMTANG@NAVER.COM" userId="750a74194929a6bb" providerId="LiveId" clId="{C06755AC-BDFB-4E41-A21B-C9A6E77C7142}" dt="2025-01-19T06:08:57.484" v="476" actId="20577"/>
          <ac:spMkLst>
            <pc:docMk/>
            <pc:sldMk cId="4040694849" sldId="1065"/>
            <ac:spMk id="2" creationId="{4564EF98-000F-4A5A-44C3-33BB99AB5B9A}"/>
          </ac:spMkLst>
        </pc:spChg>
      </pc:sldChg>
      <pc:sldChg chg="modSp mod">
        <pc:chgData name="ZAMTANG@NAVER.COM" userId="750a74194929a6bb" providerId="LiveId" clId="{C06755AC-BDFB-4E41-A21B-C9A6E77C7142}" dt="2025-01-19T06:09:36.838" v="529" actId="14826"/>
        <pc:sldMkLst>
          <pc:docMk/>
          <pc:sldMk cId="1830245643" sldId="1066"/>
        </pc:sldMkLst>
        <pc:spChg chg="mod">
          <ac:chgData name="ZAMTANG@NAVER.COM" userId="750a74194929a6bb" providerId="LiveId" clId="{C06755AC-BDFB-4E41-A21B-C9A6E77C7142}" dt="2025-01-19T06:09:12.137" v="525" actId="20577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C06755AC-BDFB-4E41-A21B-C9A6E77C7142}" dt="2025-01-19T06:09:36.838" v="529" actId="14826"/>
          <ac:picMkLst>
            <pc:docMk/>
            <pc:sldMk cId="1830245643" sldId="1066"/>
            <ac:picMk id="5" creationId="{A61B026E-1710-E092-A71B-5197187CA682}"/>
          </ac:picMkLst>
        </pc:picChg>
      </pc:sldChg>
      <pc:sldChg chg="modSp mod">
        <pc:chgData name="ZAMTANG@NAVER.COM" userId="750a74194929a6bb" providerId="LiveId" clId="{C06755AC-BDFB-4E41-A21B-C9A6E77C7142}" dt="2025-01-19T06:11:31.124" v="550" actId="1076"/>
        <pc:sldMkLst>
          <pc:docMk/>
          <pc:sldMk cId="1466469807" sldId="1067"/>
        </pc:sldMkLst>
        <pc:spChg chg="mod">
          <ac:chgData name="ZAMTANG@NAVER.COM" userId="750a74194929a6bb" providerId="LiveId" clId="{C06755AC-BDFB-4E41-A21B-C9A6E77C7142}" dt="2025-01-19T06:11:20.022" v="547" actId="113"/>
          <ac:spMkLst>
            <pc:docMk/>
            <pc:sldMk cId="1466469807" sldId="1067"/>
            <ac:spMk id="2" creationId="{ADC1D353-17F1-CDDA-DAFF-851C302B3F00}"/>
          </ac:spMkLst>
        </pc:spChg>
        <pc:spChg chg="mod">
          <ac:chgData name="ZAMTANG@NAVER.COM" userId="750a74194929a6bb" providerId="LiveId" clId="{C06755AC-BDFB-4E41-A21B-C9A6E77C7142}" dt="2025-01-19T06:09:18.752" v="527"/>
          <ac:spMkLst>
            <pc:docMk/>
            <pc:sldMk cId="1466469807" sldId="1067"/>
            <ac:spMk id="3" creationId="{6A48A074-F846-A616-273D-C6712298CAA5}"/>
          </ac:spMkLst>
        </pc:spChg>
        <pc:picChg chg="mod">
          <ac:chgData name="ZAMTANG@NAVER.COM" userId="750a74194929a6bb" providerId="LiveId" clId="{C06755AC-BDFB-4E41-A21B-C9A6E77C7142}" dt="2025-01-19T06:11:31.124" v="550" actId="1076"/>
          <ac:picMkLst>
            <pc:docMk/>
            <pc:sldMk cId="1466469807" sldId="1067"/>
            <ac:picMk id="5" creationId="{8860B9B3-667B-224E-80A3-E540818F2A3C}"/>
          </ac:picMkLst>
        </pc:picChg>
      </pc:sldChg>
      <pc:sldChg chg="modSp mod">
        <pc:chgData name="ZAMTANG@NAVER.COM" userId="750a74194929a6bb" providerId="LiveId" clId="{C06755AC-BDFB-4E41-A21B-C9A6E77C7142}" dt="2025-01-19T06:09:46.236" v="532" actId="1076"/>
        <pc:sldMkLst>
          <pc:docMk/>
          <pc:sldMk cId="1389639009" sldId="1068"/>
        </pc:sldMkLst>
        <pc:spChg chg="mod">
          <ac:chgData name="ZAMTANG@NAVER.COM" userId="750a74194929a6bb" providerId="LiveId" clId="{C06755AC-BDFB-4E41-A21B-C9A6E77C7142}" dt="2025-01-19T06:09:16.044" v="526"/>
          <ac:spMkLst>
            <pc:docMk/>
            <pc:sldMk cId="1389639009" sldId="1068"/>
            <ac:spMk id="3" creationId="{E98D9AD1-9907-D287-0E33-D03549F6E911}"/>
          </ac:spMkLst>
        </pc:spChg>
        <pc:picChg chg="mod">
          <ac:chgData name="ZAMTANG@NAVER.COM" userId="750a74194929a6bb" providerId="LiveId" clId="{C06755AC-BDFB-4E41-A21B-C9A6E77C7142}" dt="2025-01-19T06:09:46.236" v="532" actId="1076"/>
          <ac:picMkLst>
            <pc:docMk/>
            <pc:sldMk cId="1389639009" sldId="1068"/>
            <ac:picMk id="5" creationId="{1F6611A2-74CD-C486-BD07-327A36EA3A0B}"/>
          </ac:picMkLst>
        </pc:picChg>
      </pc:sldChg>
      <pc:sldChg chg="del">
        <pc:chgData name="ZAMTANG@NAVER.COM" userId="750a74194929a6bb" providerId="LiveId" clId="{C06755AC-BDFB-4E41-A21B-C9A6E77C7142}" dt="2025-01-19T05:48:22.812" v="205" actId="47"/>
        <pc:sldMkLst>
          <pc:docMk/>
          <pc:sldMk cId="485629972" sldId="1093"/>
        </pc:sldMkLst>
      </pc:sldChg>
      <pc:sldChg chg="del">
        <pc:chgData name="ZAMTANG@NAVER.COM" userId="750a74194929a6bb" providerId="LiveId" clId="{C06755AC-BDFB-4E41-A21B-C9A6E77C7142}" dt="2025-01-19T05:48:22.812" v="205" actId="47"/>
        <pc:sldMkLst>
          <pc:docMk/>
          <pc:sldMk cId="1576372736" sldId="1094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61441602" sldId="1095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66683061" sldId="1096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2195111133" sldId="1097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1920393080" sldId="1098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3314202249" sldId="1099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2526557187" sldId="1100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1194925570" sldId="1101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2680069410" sldId="1102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3585449096" sldId="1103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3569717548" sldId="1104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629024378" sldId="1105"/>
        </pc:sldMkLst>
      </pc:sldChg>
      <pc:sldChg chg="addSp modSp mod">
        <pc:chgData name="ZAMTANG@NAVER.COM" userId="750a74194929a6bb" providerId="LiveId" clId="{C06755AC-BDFB-4E41-A21B-C9A6E77C7142}" dt="2025-01-19T06:00:39.975" v="372" actId="1076"/>
        <pc:sldMkLst>
          <pc:docMk/>
          <pc:sldMk cId="1400082599" sldId="1106"/>
        </pc:sldMkLst>
        <pc:spChg chg="mod">
          <ac:chgData name="ZAMTANG@NAVER.COM" userId="750a74194929a6bb" providerId="LiveId" clId="{C06755AC-BDFB-4E41-A21B-C9A6E77C7142}" dt="2025-01-19T06:00:32.971" v="370" actId="12"/>
          <ac:spMkLst>
            <pc:docMk/>
            <pc:sldMk cId="1400082599" sldId="1106"/>
            <ac:spMk id="2" creationId="{93A8327A-6D72-0809-A0BD-C666FF20382F}"/>
          </ac:spMkLst>
        </pc:spChg>
        <pc:spChg chg="mod">
          <ac:chgData name="ZAMTANG@NAVER.COM" userId="750a74194929a6bb" providerId="LiveId" clId="{C06755AC-BDFB-4E41-A21B-C9A6E77C7142}" dt="2025-01-19T05:58:54.918" v="341" actId="14100"/>
          <ac:spMkLst>
            <pc:docMk/>
            <pc:sldMk cId="1400082599" sldId="1106"/>
            <ac:spMk id="3" creationId="{884D1CD3-94F5-06A8-4775-DA7EBE714596}"/>
          </ac:spMkLst>
        </pc:spChg>
        <pc:spChg chg="add mod">
          <ac:chgData name="ZAMTANG@NAVER.COM" userId="750a74194929a6bb" providerId="LiveId" clId="{C06755AC-BDFB-4E41-A21B-C9A6E77C7142}" dt="2025-01-19T06:00:39.975" v="372" actId="1076"/>
          <ac:spMkLst>
            <pc:docMk/>
            <pc:sldMk cId="1400082599" sldId="1106"/>
            <ac:spMk id="4" creationId="{ECF7C1E6-E0CA-3F8E-5C5D-8434AB952E4E}"/>
          </ac:spMkLst>
        </pc:spChg>
        <pc:picChg chg="mod">
          <ac:chgData name="ZAMTANG@NAVER.COM" userId="750a74194929a6bb" providerId="LiveId" clId="{C06755AC-BDFB-4E41-A21B-C9A6E77C7142}" dt="2025-01-19T06:00:37.222" v="371" actId="1076"/>
          <ac:picMkLst>
            <pc:docMk/>
            <pc:sldMk cId="1400082599" sldId="1106"/>
            <ac:picMk id="7" creationId="{01D3B27C-E033-2433-FFCF-168C433FF0CB}"/>
          </ac:picMkLst>
        </pc:picChg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3104481381" sldId="1107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818877794" sldId="1108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3420735700" sldId="1109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1838145222" sldId="1110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1061413651" sldId="1111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2264525472" sldId="1112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304209562" sldId="1113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2059523805" sldId="1114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900380106" sldId="1115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3025168275" sldId="1116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3355376281" sldId="1117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8635364" sldId="1118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2471309156" sldId="1119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3071048008" sldId="1120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4040112285" sldId="1121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1484579794" sldId="1122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4202587039" sldId="1123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3898840748" sldId="1124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2882091957" sldId="1125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788454346" sldId="1126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3639925797" sldId="1127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2978858857" sldId="1128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3746526342" sldId="1129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501559807" sldId="1130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2661948534" sldId="1131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3262354818" sldId="1132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3698788385" sldId="1133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213618099" sldId="1134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955235593" sldId="1135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3980058664" sldId="1136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4154264572" sldId="1137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1528698263" sldId="1138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448425472" sldId="1139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2409324780" sldId="1140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4203234184" sldId="1141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2810205289" sldId="1142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651588106" sldId="1143"/>
        </pc:sldMkLst>
      </pc:sldChg>
      <pc:sldChg chg="addSp modSp add mod">
        <pc:chgData name="ZAMTANG@NAVER.COM" userId="750a74194929a6bb" providerId="LiveId" clId="{C06755AC-BDFB-4E41-A21B-C9A6E77C7142}" dt="2025-01-19T05:49:18.241" v="218" actId="1076"/>
        <pc:sldMkLst>
          <pc:docMk/>
          <pc:sldMk cId="1102485331" sldId="1144"/>
        </pc:sldMkLst>
        <pc:spChg chg="mod">
          <ac:chgData name="ZAMTANG@NAVER.COM" userId="750a74194929a6bb" providerId="LiveId" clId="{C06755AC-BDFB-4E41-A21B-C9A6E77C7142}" dt="2025-01-19T05:49:04.193" v="215"/>
          <ac:spMkLst>
            <pc:docMk/>
            <pc:sldMk cId="1102485331" sldId="1144"/>
            <ac:spMk id="2" creationId="{F854139B-0419-F7A8-B869-EAFBD83FFB42}"/>
          </ac:spMkLst>
        </pc:spChg>
        <pc:picChg chg="add mod">
          <ac:chgData name="ZAMTANG@NAVER.COM" userId="750a74194929a6bb" providerId="LiveId" clId="{C06755AC-BDFB-4E41-A21B-C9A6E77C7142}" dt="2025-01-19T05:49:18.241" v="218" actId="1076"/>
          <ac:picMkLst>
            <pc:docMk/>
            <pc:sldMk cId="1102485331" sldId="1144"/>
            <ac:picMk id="5" creationId="{EFB785EE-564D-EABB-58CE-E73DCBE9BD08}"/>
          </ac:picMkLst>
        </pc:picChg>
      </pc:sldChg>
      <pc:sldChg chg="modSp add mod">
        <pc:chgData name="ZAMTANG@NAVER.COM" userId="750a74194929a6bb" providerId="LiveId" clId="{C06755AC-BDFB-4E41-A21B-C9A6E77C7142}" dt="2025-01-19T05:53:21.265" v="286" actId="20577"/>
        <pc:sldMkLst>
          <pc:docMk/>
          <pc:sldMk cId="1840744852" sldId="1145"/>
        </pc:sldMkLst>
        <pc:spChg chg="mod">
          <ac:chgData name="ZAMTANG@NAVER.COM" userId="750a74194929a6bb" providerId="LiveId" clId="{C06755AC-BDFB-4E41-A21B-C9A6E77C7142}" dt="2025-01-19T05:53:21.265" v="286" actId="20577"/>
          <ac:spMkLst>
            <pc:docMk/>
            <pc:sldMk cId="1840744852" sldId="1145"/>
            <ac:spMk id="2" creationId="{1A426D5C-677A-7BBB-ABCF-4D7312FA9D80}"/>
          </ac:spMkLst>
        </pc:spChg>
        <pc:picChg chg="mod">
          <ac:chgData name="ZAMTANG@NAVER.COM" userId="750a74194929a6bb" providerId="LiveId" clId="{C06755AC-BDFB-4E41-A21B-C9A6E77C7142}" dt="2025-01-19T05:53:19.164" v="285" actId="1076"/>
          <ac:picMkLst>
            <pc:docMk/>
            <pc:sldMk cId="1840744852" sldId="1145"/>
            <ac:picMk id="5" creationId="{65EB5423-DB1E-4630-9510-9B7F02BA201F}"/>
          </ac:picMkLst>
        </pc:picChg>
      </pc:sldChg>
      <pc:sldChg chg="addSp modSp add mod">
        <pc:chgData name="ZAMTANG@NAVER.COM" userId="750a74194929a6bb" providerId="LiveId" clId="{C06755AC-BDFB-4E41-A21B-C9A6E77C7142}" dt="2025-01-19T05:55:15.806" v="308"/>
        <pc:sldMkLst>
          <pc:docMk/>
          <pc:sldMk cId="4148834201" sldId="1146"/>
        </pc:sldMkLst>
        <pc:spChg chg="mod">
          <ac:chgData name="ZAMTANG@NAVER.COM" userId="750a74194929a6bb" providerId="LiveId" clId="{C06755AC-BDFB-4E41-A21B-C9A6E77C7142}" dt="2025-01-19T05:54:08.138" v="298"/>
          <ac:spMkLst>
            <pc:docMk/>
            <pc:sldMk cId="4148834201" sldId="1146"/>
            <ac:spMk id="2" creationId="{8E204A09-1D01-8242-40BE-69C2EC8ABAC4}"/>
          </ac:spMkLst>
        </pc:spChg>
        <pc:spChg chg="add mod">
          <ac:chgData name="ZAMTANG@NAVER.COM" userId="750a74194929a6bb" providerId="LiveId" clId="{C06755AC-BDFB-4E41-A21B-C9A6E77C7142}" dt="2025-01-19T05:55:15.806" v="308"/>
          <ac:spMkLst>
            <pc:docMk/>
            <pc:sldMk cId="4148834201" sldId="1146"/>
            <ac:spMk id="4" creationId="{A7E611BD-F845-824B-4445-07470E3941EE}"/>
          </ac:spMkLst>
        </pc:spChg>
        <pc:picChg chg="mod">
          <ac:chgData name="ZAMTANG@NAVER.COM" userId="750a74194929a6bb" providerId="LiveId" clId="{C06755AC-BDFB-4E41-A21B-C9A6E77C7142}" dt="2025-01-19T05:54:20.063" v="300" actId="1076"/>
          <ac:picMkLst>
            <pc:docMk/>
            <pc:sldMk cId="4148834201" sldId="1146"/>
            <ac:picMk id="5" creationId="{D0992FBC-B066-5C06-D3B8-1E8BD9E7B195}"/>
          </ac:picMkLst>
        </pc:picChg>
      </pc:sldChg>
      <pc:sldChg chg="delSp modSp add mod">
        <pc:chgData name="ZAMTANG@NAVER.COM" userId="750a74194929a6bb" providerId="LiveId" clId="{C06755AC-BDFB-4E41-A21B-C9A6E77C7142}" dt="2025-01-19T05:56:02.848" v="313" actId="478"/>
        <pc:sldMkLst>
          <pc:docMk/>
          <pc:sldMk cId="244711446" sldId="1147"/>
        </pc:sldMkLst>
        <pc:spChg chg="mod">
          <ac:chgData name="ZAMTANG@NAVER.COM" userId="750a74194929a6bb" providerId="LiveId" clId="{C06755AC-BDFB-4E41-A21B-C9A6E77C7142}" dt="2025-01-19T05:55:48.153" v="310"/>
          <ac:spMkLst>
            <pc:docMk/>
            <pc:sldMk cId="244711446" sldId="1147"/>
            <ac:spMk id="2" creationId="{2D235981-7124-A32D-CFBB-3E6C71F024FB}"/>
          </ac:spMkLst>
        </pc:spChg>
        <pc:spChg chg="del">
          <ac:chgData name="ZAMTANG@NAVER.COM" userId="750a74194929a6bb" providerId="LiveId" clId="{C06755AC-BDFB-4E41-A21B-C9A6E77C7142}" dt="2025-01-19T05:56:02.848" v="313" actId="478"/>
          <ac:spMkLst>
            <pc:docMk/>
            <pc:sldMk cId="244711446" sldId="1147"/>
            <ac:spMk id="4" creationId="{525B29BA-4025-5D3D-BC1A-BD65DF2AEB64}"/>
          </ac:spMkLst>
        </pc:spChg>
        <pc:picChg chg="mod">
          <ac:chgData name="ZAMTANG@NAVER.COM" userId="750a74194929a6bb" providerId="LiveId" clId="{C06755AC-BDFB-4E41-A21B-C9A6E77C7142}" dt="2025-01-19T05:55:59.043" v="312" actId="1076"/>
          <ac:picMkLst>
            <pc:docMk/>
            <pc:sldMk cId="244711446" sldId="1147"/>
            <ac:picMk id="5" creationId="{A861BAAB-642E-F0C4-AD61-DD2C4429CDF2}"/>
          </ac:picMkLst>
        </pc:picChg>
      </pc:sldChg>
      <pc:sldChg chg="addSp modSp add mod">
        <pc:chgData name="ZAMTANG@NAVER.COM" userId="750a74194929a6bb" providerId="LiveId" clId="{C06755AC-BDFB-4E41-A21B-C9A6E77C7142}" dt="2025-01-19T05:57:06.017" v="327" actId="1076"/>
        <pc:sldMkLst>
          <pc:docMk/>
          <pc:sldMk cId="575180107" sldId="1148"/>
        </pc:sldMkLst>
        <pc:spChg chg="mod">
          <ac:chgData name="ZAMTANG@NAVER.COM" userId="750a74194929a6bb" providerId="LiveId" clId="{C06755AC-BDFB-4E41-A21B-C9A6E77C7142}" dt="2025-01-19T05:56:29.398" v="315"/>
          <ac:spMkLst>
            <pc:docMk/>
            <pc:sldMk cId="575180107" sldId="1148"/>
            <ac:spMk id="2" creationId="{2A15A6CF-3BAB-6D8B-FC1F-082009967589}"/>
          </ac:spMkLst>
        </pc:spChg>
        <pc:picChg chg="mod">
          <ac:chgData name="ZAMTANG@NAVER.COM" userId="750a74194929a6bb" providerId="LiveId" clId="{C06755AC-BDFB-4E41-A21B-C9A6E77C7142}" dt="2025-01-19T05:56:59.564" v="324" actId="14100"/>
          <ac:picMkLst>
            <pc:docMk/>
            <pc:sldMk cId="575180107" sldId="1148"/>
            <ac:picMk id="5" creationId="{5BA42892-3585-B833-832C-ED891EE1626B}"/>
          </ac:picMkLst>
        </pc:picChg>
        <pc:picChg chg="add mod">
          <ac:chgData name="ZAMTANG@NAVER.COM" userId="750a74194929a6bb" providerId="LiveId" clId="{C06755AC-BDFB-4E41-A21B-C9A6E77C7142}" dt="2025-01-19T05:57:06.017" v="327" actId="1076"/>
          <ac:picMkLst>
            <pc:docMk/>
            <pc:sldMk cId="575180107" sldId="1148"/>
            <ac:picMk id="6" creationId="{5B9D1DCA-176E-69E3-F070-FAA2D10A37D7}"/>
          </ac:picMkLst>
        </pc:picChg>
      </pc:sldChg>
      <pc:sldChg chg="modSp add mod">
        <pc:chgData name="ZAMTANG@NAVER.COM" userId="750a74194929a6bb" providerId="LiveId" clId="{C06755AC-BDFB-4E41-A21B-C9A6E77C7142}" dt="2025-01-19T05:58:16.096" v="336" actId="1076"/>
        <pc:sldMkLst>
          <pc:docMk/>
          <pc:sldMk cId="2054290909" sldId="1149"/>
        </pc:sldMkLst>
        <pc:spChg chg="mod">
          <ac:chgData name="ZAMTANG@NAVER.COM" userId="750a74194929a6bb" providerId="LiveId" clId="{C06755AC-BDFB-4E41-A21B-C9A6E77C7142}" dt="2025-01-19T05:57:42.725" v="329"/>
          <ac:spMkLst>
            <pc:docMk/>
            <pc:sldMk cId="2054290909" sldId="1149"/>
            <ac:spMk id="2" creationId="{4415E030-1D7F-7246-BC42-23C5739F5B29}"/>
          </ac:spMkLst>
        </pc:spChg>
        <pc:picChg chg="mod">
          <ac:chgData name="ZAMTANG@NAVER.COM" userId="750a74194929a6bb" providerId="LiveId" clId="{C06755AC-BDFB-4E41-A21B-C9A6E77C7142}" dt="2025-01-19T05:58:04.245" v="333" actId="1076"/>
          <ac:picMkLst>
            <pc:docMk/>
            <pc:sldMk cId="2054290909" sldId="1149"/>
            <ac:picMk id="5" creationId="{42857005-555B-E431-3845-6F612973A9B2}"/>
          </ac:picMkLst>
        </pc:picChg>
        <pc:picChg chg="mod">
          <ac:chgData name="ZAMTANG@NAVER.COM" userId="750a74194929a6bb" providerId="LiveId" clId="{C06755AC-BDFB-4E41-A21B-C9A6E77C7142}" dt="2025-01-19T05:58:16.096" v="336" actId="1076"/>
          <ac:picMkLst>
            <pc:docMk/>
            <pc:sldMk cId="2054290909" sldId="1149"/>
            <ac:picMk id="6" creationId="{584C59C6-CA96-C3FD-0E1C-F67159F9781E}"/>
          </ac:picMkLst>
        </pc:picChg>
      </pc:sldChg>
      <pc:sldChg chg="addSp modSp add mod">
        <pc:chgData name="ZAMTANG@NAVER.COM" userId="750a74194929a6bb" providerId="LiveId" clId="{C06755AC-BDFB-4E41-A21B-C9A6E77C7142}" dt="2025-01-19T06:04:16.436" v="393" actId="14100"/>
        <pc:sldMkLst>
          <pc:docMk/>
          <pc:sldMk cId="1297501612" sldId="1150"/>
        </pc:sldMkLst>
        <pc:spChg chg="mod">
          <ac:chgData name="ZAMTANG@NAVER.COM" userId="750a74194929a6bb" providerId="LiveId" clId="{C06755AC-BDFB-4E41-A21B-C9A6E77C7142}" dt="2025-01-19T06:03:46.065" v="385"/>
          <ac:spMkLst>
            <pc:docMk/>
            <pc:sldMk cId="1297501612" sldId="1150"/>
            <ac:spMk id="2" creationId="{14B69C0B-E35A-9F2F-55C1-DE0ACEB2D36E}"/>
          </ac:spMkLst>
        </pc:spChg>
        <pc:picChg chg="add mod">
          <ac:chgData name="ZAMTANG@NAVER.COM" userId="750a74194929a6bb" providerId="LiveId" clId="{C06755AC-BDFB-4E41-A21B-C9A6E77C7142}" dt="2025-01-19T06:04:16.436" v="393" actId="14100"/>
          <ac:picMkLst>
            <pc:docMk/>
            <pc:sldMk cId="1297501612" sldId="1150"/>
            <ac:picMk id="5" creationId="{6D650A5E-D4EF-4101-13DE-DD37666CB828}"/>
          </ac:picMkLst>
        </pc:picChg>
        <pc:picChg chg="mod">
          <ac:chgData name="ZAMTANG@NAVER.COM" userId="750a74194929a6bb" providerId="LiveId" clId="{C06755AC-BDFB-4E41-A21B-C9A6E77C7142}" dt="2025-01-19T06:04:09.226" v="391" actId="14100"/>
          <ac:picMkLst>
            <pc:docMk/>
            <pc:sldMk cId="1297501612" sldId="1150"/>
            <ac:picMk id="7" creationId="{D72386BB-7ED5-ABFE-4CB1-B3CE694D1574}"/>
          </ac:picMkLst>
        </pc:picChg>
      </pc:sldChg>
      <pc:sldChg chg="modSp add mod ord">
        <pc:chgData name="ZAMTANG@NAVER.COM" userId="750a74194929a6bb" providerId="LiveId" clId="{C06755AC-BDFB-4E41-A21B-C9A6E77C7142}" dt="2025-01-19T06:02:52.688" v="382"/>
        <pc:sldMkLst>
          <pc:docMk/>
          <pc:sldMk cId="1757434080" sldId="1151"/>
        </pc:sldMkLst>
        <pc:spChg chg="mod">
          <ac:chgData name="ZAMTANG@NAVER.COM" userId="750a74194929a6bb" providerId="LiveId" clId="{C06755AC-BDFB-4E41-A21B-C9A6E77C7142}" dt="2025-01-19T06:02:31.482" v="378"/>
          <ac:spMkLst>
            <pc:docMk/>
            <pc:sldMk cId="1757434080" sldId="1151"/>
            <ac:spMk id="2" creationId="{AC0D7626-5A1A-5E46-4036-26FDE45ECC0A}"/>
          </ac:spMkLst>
        </pc:spChg>
        <pc:picChg chg="mod">
          <ac:chgData name="ZAMTANG@NAVER.COM" userId="750a74194929a6bb" providerId="LiveId" clId="{C06755AC-BDFB-4E41-A21B-C9A6E77C7142}" dt="2025-01-19T06:02:33.779" v="379" actId="1076"/>
          <ac:picMkLst>
            <pc:docMk/>
            <pc:sldMk cId="1757434080" sldId="1151"/>
            <ac:picMk id="7" creationId="{CE19BEB0-7851-6FF0-96E3-25AF41A69C4D}"/>
          </ac:picMkLst>
        </pc:picChg>
      </pc:sldChg>
      <pc:sldChg chg="addSp modSp add mod">
        <pc:chgData name="ZAMTANG@NAVER.COM" userId="750a74194929a6bb" providerId="LiveId" clId="{C06755AC-BDFB-4E41-A21B-C9A6E77C7142}" dt="2025-01-19T06:07:33.006" v="428"/>
        <pc:sldMkLst>
          <pc:docMk/>
          <pc:sldMk cId="1125114384" sldId="1152"/>
        </pc:sldMkLst>
        <pc:spChg chg="mod">
          <ac:chgData name="ZAMTANG@NAVER.COM" userId="750a74194929a6bb" providerId="LiveId" clId="{C06755AC-BDFB-4E41-A21B-C9A6E77C7142}" dt="2025-01-19T06:07:33.006" v="428"/>
          <ac:spMkLst>
            <pc:docMk/>
            <pc:sldMk cId="1125114384" sldId="1152"/>
            <ac:spMk id="2" creationId="{47AA6B25-F529-70BA-1CDC-646052F3941C}"/>
          </ac:spMkLst>
        </pc:spChg>
        <pc:picChg chg="add mod">
          <ac:chgData name="ZAMTANG@NAVER.COM" userId="750a74194929a6bb" providerId="LiveId" clId="{C06755AC-BDFB-4E41-A21B-C9A6E77C7142}" dt="2025-01-19T06:06:54.652" v="416" actId="1076"/>
          <ac:picMkLst>
            <pc:docMk/>
            <pc:sldMk cId="1125114384" sldId="1152"/>
            <ac:picMk id="5" creationId="{37C160FF-B341-974A-D02D-8A42913D9290}"/>
          </ac:picMkLst>
        </pc:picChg>
      </pc:sldChg>
      <pc:sldChg chg="add del">
        <pc:chgData name="ZAMTANG@NAVER.COM" userId="750a74194929a6bb" providerId="LiveId" clId="{C06755AC-BDFB-4E41-A21B-C9A6E77C7142}" dt="2025-01-19T06:02:56.177" v="383" actId="47"/>
        <pc:sldMkLst>
          <pc:docMk/>
          <pc:sldMk cId="2448211887" sldId="1152"/>
        </pc:sldMkLst>
      </pc:sldChg>
      <pc:sldChg chg="add del">
        <pc:chgData name="ZAMTANG@NAVER.COM" userId="750a74194929a6bb" providerId="LiveId" clId="{C06755AC-BDFB-4E41-A21B-C9A6E77C7142}" dt="2025-01-19T06:04:19.429" v="394" actId="47"/>
        <pc:sldMkLst>
          <pc:docMk/>
          <pc:sldMk cId="3263546866" sldId="1152"/>
        </pc:sldMkLst>
      </pc:sldChg>
      <pc:sldChg chg="addSp modSp add mod">
        <pc:chgData name="ZAMTANG@NAVER.COM" userId="750a74194929a6bb" providerId="LiveId" clId="{C06755AC-BDFB-4E41-A21B-C9A6E77C7142}" dt="2025-01-19T06:08:43.751" v="440" actId="1076"/>
        <pc:sldMkLst>
          <pc:docMk/>
          <pc:sldMk cId="3244067317" sldId="1153"/>
        </pc:sldMkLst>
        <pc:spChg chg="mod">
          <ac:chgData name="ZAMTANG@NAVER.COM" userId="750a74194929a6bb" providerId="LiveId" clId="{C06755AC-BDFB-4E41-A21B-C9A6E77C7142}" dt="2025-01-19T06:08:15.466" v="431" actId="20577"/>
          <ac:spMkLst>
            <pc:docMk/>
            <pc:sldMk cId="3244067317" sldId="1153"/>
            <ac:spMk id="2" creationId="{C9F7F094-8B33-7134-8FCA-AB8AF50BBB7A}"/>
          </ac:spMkLst>
        </pc:spChg>
        <pc:picChg chg="add mod">
          <ac:chgData name="ZAMTANG@NAVER.COM" userId="750a74194929a6bb" providerId="LiveId" clId="{C06755AC-BDFB-4E41-A21B-C9A6E77C7142}" dt="2025-01-19T06:08:32.646" v="437" actId="1076"/>
          <ac:picMkLst>
            <pc:docMk/>
            <pc:sldMk cId="3244067317" sldId="1153"/>
            <ac:picMk id="5" creationId="{5DA27B65-9F14-5108-D7F9-F7A4805E02DC}"/>
          </ac:picMkLst>
        </pc:picChg>
        <pc:picChg chg="add mod">
          <ac:chgData name="ZAMTANG@NAVER.COM" userId="750a74194929a6bb" providerId="LiveId" clId="{C06755AC-BDFB-4E41-A21B-C9A6E77C7142}" dt="2025-01-19T06:08:43.751" v="440" actId="1076"/>
          <ac:picMkLst>
            <pc:docMk/>
            <pc:sldMk cId="3244067317" sldId="1153"/>
            <ac:picMk id="7" creationId="{2EDD5445-A25B-2C31-B4B4-AB267B58A7CF}"/>
          </ac:picMkLst>
        </pc:picChg>
      </pc:sldChg>
      <pc:sldChg chg="addSp modSp add mod">
        <pc:chgData name="ZAMTANG@NAVER.COM" userId="750a74194929a6bb" providerId="LiveId" clId="{C06755AC-BDFB-4E41-A21B-C9A6E77C7142}" dt="2025-01-19T06:13:12.614" v="572" actId="14100"/>
        <pc:sldMkLst>
          <pc:docMk/>
          <pc:sldMk cId="2376433051" sldId="1154"/>
        </pc:sldMkLst>
        <pc:spChg chg="mod">
          <ac:chgData name="ZAMTANG@NAVER.COM" userId="750a74194929a6bb" providerId="LiveId" clId="{C06755AC-BDFB-4E41-A21B-C9A6E77C7142}" dt="2025-01-19T06:11:51.671" v="553" actId="113"/>
          <ac:spMkLst>
            <pc:docMk/>
            <pc:sldMk cId="2376433051" sldId="1154"/>
            <ac:spMk id="2" creationId="{D759F488-0528-7F9D-77F9-4C593739FACE}"/>
          </ac:spMkLst>
        </pc:spChg>
        <pc:spChg chg="add mod">
          <ac:chgData name="ZAMTANG@NAVER.COM" userId="750a74194929a6bb" providerId="LiveId" clId="{C06755AC-BDFB-4E41-A21B-C9A6E77C7142}" dt="2025-01-19T06:13:12.614" v="572" actId="14100"/>
          <ac:spMkLst>
            <pc:docMk/>
            <pc:sldMk cId="2376433051" sldId="1154"/>
            <ac:spMk id="7" creationId="{43800B3B-CB9E-EE26-C1EE-88B0170BF93B}"/>
          </ac:spMkLst>
        </pc:spChg>
        <pc:picChg chg="mod">
          <ac:chgData name="ZAMTANG@NAVER.COM" userId="750a74194929a6bb" providerId="LiveId" clId="{C06755AC-BDFB-4E41-A21B-C9A6E77C7142}" dt="2025-01-19T06:12:25.567" v="560" actId="1076"/>
          <ac:picMkLst>
            <pc:docMk/>
            <pc:sldMk cId="2376433051" sldId="1154"/>
            <ac:picMk id="5" creationId="{D1DB24C1-AEFB-EDDA-267E-4D55CD1953A0}"/>
          </ac:picMkLst>
        </pc:picChg>
        <pc:picChg chg="add mod">
          <ac:chgData name="ZAMTANG@NAVER.COM" userId="750a74194929a6bb" providerId="LiveId" clId="{C06755AC-BDFB-4E41-A21B-C9A6E77C7142}" dt="2025-01-19T06:12:29.994" v="562" actId="14100"/>
          <ac:picMkLst>
            <pc:docMk/>
            <pc:sldMk cId="2376433051" sldId="1154"/>
            <ac:picMk id="6" creationId="{C3F976DB-B7A0-8EB9-4113-653B164D13D2}"/>
          </ac:picMkLst>
        </pc:picChg>
      </pc:sldChg>
      <pc:sldChg chg="add del">
        <pc:chgData name="ZAMTANG@NAVER.COM" userId="750a74194929a6bb" providerId="LiveId" clId="{C06755AC-BDFB-4E41-A21B-C9A6E77C7142}" dt="2025-01-19T06:08:50.204" v="441" actId="47"/>
        <pc:sldMkLst>
          <pc:docMk/>
          <pc:sldMk cId="2490838576" sldId="1154"/>
        </pc:sldMkLst>
      </pc:sldChg>
      <pc:sldChg chg="delSp modSp add mod">
        <pc:chgData name="ZAMTANG@NAVER.COM" userId="750a74194929a6bb" providerId="LiveId" clId="{C06755AC-BDFB-4E41-A21B-C9A6E77C7142}" dt="2025-01-19T06:14:00.429" v="582" actId="1076"/>
        <pc:sldMkLst>
          <pc:docMk/>
          <pc:sldMk cId="1799471466" sldId="1155"/>
        </pc:sldMkLst>
        <pc:spChg chg="mod">
          <ac:chgData name="ZAMTANG@NAVER.COM" userId="750a74194929a6bb" providerId="LiveId" clId="{C06755AC-BDFB-4E41-A21B-C9A6E77C7142}" dt="2025-01-19T06:13:42.579" v="575" actId="113"/>
          <ac:spMkLst>
            <pc:docMk/>
            <pc:sldMk cId="1799471466" sldId="1155"/>
            <ac:spMk id="2" creationId="{34B1D510-15B8-5134-24C9-0AE493A97138}"/>
          </ac:spMkLst>
        </pc:spChg>
        <pc:spChg chg="del">
          <ac:chgData name="ZAMTANG@NAVER.COM" userId="750a74194929a6bb" providerId="LiveId" clId="{C06755AC-BDFB-4E41-A21B-C9A6E77C7142}" dt="2025-01-19T06:13:53.936" v="578" actId="478"/>
          <ac:spMkLst>
            <pc:docMk/>
            <pc:sldMk cId="1799471466" sldId="1155"/>
            <ac:spMk id="7" creationId="{BED5CEDB-7068-E679-62A3-68F2F79D7864}"/>
          </ac:spMkLst>
        </pc:spChg>
        <pc:picChg chg="del">
          <ac:chgData name="ZAMTANG@NAVER.COM" userId="750a74194929a6bb" providerId="LiveId" clId="{C06755AC-BDFB-4E41-A21B-C9A6E77C7142}" dt="2025-01-19T06:13:51.949" v="577" actId="478"/>
          <ac:picMkLst>
            <pc:docMk/>
            <pc:sldMk cId="1799471466" sldId="1155"/>
            <ac:picMk id="5" creationId="{2D0E3868-719C-BF97-1B18-2C0989A3CB3B}"/>
          </ac:picMkLst>
        </pc:picChg>
        <pc:picChg chg="mod">
          <ac:chgData name="ZAMTANG@NAVER.COM" userId="750a74194929a6bb" providerId="LiveId" clId="{C06755AC-BDFB-4E41-A21B-C9A6E77C7142}" dt="2025-01-19T06:14:00.429" v="582" actId="1076"/>
          <ac:picMkLst>
            <pc:docMk/>
            <pc:sldMk cId="1799471466" sldId="1155"/>
            <ac:picMk id="6" creationId="{12DD2175-98FC-8887-E3DC-C1A0A465030C}"/>
          </ac:picMkLst>
        </pc:picChg>
      </pc:sldChg>
      <pc:sldChg chg="modSp add mod">
        <pc:chgData name="ZAMTANG@NAVER.COM" userId="750a74194929a6bb" providerId="LiveId" clId="{C06755AC-BDFB-4E41-A21B-C9A6E77C7142}" dt="2025-01-19T06:21:04.856" v="736" actId="20577"/>
        <pc:sldMkLst>
          <pc:docMk/>
          <pc:sldMk cId="2297004836" sldId="1156"/>
        </pc:sldMkLst>
        <pc:spChg chg="mod">
          <ac:chgData name="ZAMTANG@NAVER.COM" userId="750a74194929a6bb" providerId="LiveId" clId="{C06755AC-BDFB-4E41-A21B-C9A6E77C7142}" dt="2025-01-19T06:21:04.856" v="736" actId="20577"/>
          <ac:spMkLst>
            <pc:docMk/>
            <pc:sldMk cId="2297004836" sldId="1156"/>
            <ac:spMk id="2" creationId="{5228F375-8EAD-56A0-125C-15C61A26CB3E}"/>
          </ac:spMkLst>
        </pc:spChg>
        <pc:picChg chg="mod">
          <ac:chgData name="ZAMTANG@NAVER.COM" userId="750a74194929a6bb" providerId="LiveId" clId="{C06755AC-BDFB-4E41-A21B-C9A6E77C7142}" dt="2025-01-19T06:14:59.747" v="620" actId="1076"/>
          <ac:picMkLst>
            <pc:docMk/>
            <pc:sldMk cId="2297004836" sldId="1156"/>
            <ac:picMk id="6" creationId="{061EB51E-2611-E3D7-6731-0979A73A1ACE}"/>
          </ac:picMkLst>
        </pc:picChg>
      </pc:sldChg>
      <pc:sldChg chg="addSp modSp add mod">
        <pc:chgData name="ZAMTANG@NAVER.COM" userId="750a74194929a6bb" providerId="LiveId" clId="{C06755AC-BDFB-4E41-A21B-C9A6E77C7142}" dt="2025-01-19T06:21:08.093" v="737" actId="20577"/>
        <pc:sldMkLst>
          <pc:docMk/>
          <pc:sldMk cId="296292375" sldId="1157"/>
        </pc:sldMkLst>
        <pc:spChg chg="mod">
          <ac:chgData name="ZAMTANG@NAVER.COM" userId="750a74194929a6bb" providerId="LiveId" clId="{C06755AC-BDFB-4E41-A21B-C9A6E77C7142}" dt="2025-01-19T06:21:08.093" v="737" actId="20577"/>
          <ac:spMkLst>
            <pc:docMk/>
            <pc:sldMk cId="296292375" sldId="1157"/>
            <ac:spMk id="2" creationId="{339BB194-5D4E-215C-434B-685396955FA9}"/>
          </ac:spMkLst>
        </pc:spChg>
        <pc:picChg chg="add mod">
          <ac:chgData name="ZAMTANG@NAVER.COM" userId="750a74194929a6bb" providerId="LiveId" clId="{C06755AC-BDFB-4E41-A21B-C9A6E77C7142}" dt="2025-01-19T06:16:15.392" v="635" actId="14100"/>
          <ac:picMkLst>
            <pc:docMk/>
            <pc:sldMk cId="296292375" sldId="1157"/>
            <ac:picMk id="5" creationId="{E4AEBB68-F65D-A412-355D-258B18AD6084}"/>
          </ac:picMkLst>
        </pc:picChg>
        <pc:picChg chg="mod">
          <ac:chgData name="ZAMTANG@NAVER.COM" userId="750a74194929a6bb" providerId="LiveId" clId="{C06755AC-BDFB-4E41-A21B-C9A6E77C7142}" dt="2025-01-19T06:16:09.335" v="633" actId="1076"/>
          <ac:picMkLst>
            <pc:docMk/>
            <pc:sldMk cId="296292375" sldId="1157"/>
            <ac:picMk id="6" creationId="{CE0ACB04-84CE-EABD-3BE0-00009666AB4E}"/>
          </ac:picMkLst>
        </pc:picChg>
      </pc:sldChg>
      <pc:sldChg chg="addSp modSp add mod">
        <pc:chgData name="ZAMTANG@NAVER.COM" userId="750a74194929a6bb" providerId="LiveId" clId="{C06755AC-BDFB-4E41-A21B-C9A6E77C7142}" dt="2025-01-19T06:21:10.344" v="738" actId="20577"/>
        <pc:sldMkLst>
          <pc:docMk/>
          <pc:sldMk cId="108874686" sldId="1158"/>
        </pc:sldMkLst>
        <pc:spChg chg="mod">
          <ac:chgData name="ZAMTANG@NAVER.COM" userId="750a74194929a6bb" providerId="LiveId" clId="{C06755AC-BDFB-4E41-A21B-C9A6E77C7142}" dt="2025-01-19T06:21:10.344" v="738" actId="20577"/>
          <ac:spMkLst>
            <pc:docMk/>
            <pc:sldMk cId="108874686" sldId="1158"/>
            <ac:spMk id="2" creationId="{4E30ECD7-911C-CAD8-16FD-EFDF88DC7928}"/>
          </ac:spMkLst>
        </pc:spChg>
        <pc:spChg chg="add mod">
          <ac:chgData name="ZAMTANG@NAVER.COM" userId="750a74194929a6bb" providerId="LiveId" clId="{C06755AC-BDFB-4E41-A21B-C9A6E77C7142}" dt="2025-01-19T06:18:25.581" v="675"/>
          <ac:spMkLst>
            <pc:docMk/>
            <pc:sldMk cId="108874686" sldId="1158"/>
            <ac:spMk id="4" creationId="{EBE69BBC-A4E7-5468-9545-3A2E5DEBA39E}"/>
          </ac:spMkLst>
        </pc:spChg>
        <pc:picChg chg="mod">
          <ac:chgData name="ZAMTANG@NAVER.COM" userId="750a74194929a6bb" providerId="LiveId" clId="{C06755AC-BDFB-4E41-A21B-C9A6E77C7142}" dt="2025-01-19T06:18:02.953" v="668" actId="1076"/>
          <ac:picMkLst>
            <pc:docMk/>
            <pc:sldMk cId="108874686" sldId="1158"/>
            <ac:picMk id="5" creationId="{B2E10190-729A-CAD3-4986-1AB694F03436}"/>
          </ac:picMkLst>
        </pc:picChg>
        <pc:picChg chg="mod">
          <ac:chgData name="ZAMTANG@NAVER.COM" userId="750a74194929a6bb" providerId="LiveId" clId="{C06755AC-BDFB-4E41-A21B-C9A6E77C7142}" dt="2025-01-19T06:18:05.857" v="670" actId="14100"/>
          <ac:picMkLst>
            <pc:docMk/>
            <pc:sldMk cId="108874686" sldId="1158"/>
            <ac:picMk id="6" creationId="{5F802679-3A52-AE71-BD7D-1527536B80C0}"/>
          </ac:picMkLst>
        </pc:picChg>
      </pc:sldChg>
      <pc:sldChg chg="delSp modSp add mod">
        <pc:chgData name="ZAMTANG@NAVER.COM" userId="750a74194929a6bb" providerId="LiveId" clId="{C06755AC-BDFB-4E41-A21B-C9A6E77C7142}" dt="2025-01-19T06:21:12.490" v="739" actId="20577"/>
        <pc:sldMkLst>
          <pc:docMk/>
          <pc:sldMk cId="2031787146" sldId="1159"/>
        </pc:sldMkLst>
        <pc:spChg chg="mod">
          <ac:chgData name="ZAMTANG@NAVER.COM" userId="750a74194929a6bb" providerId="LiveId" clId="{C06755AC-BDFB-4E41-A21B-C9A6E77C7142}" dt="2025-01-19T06:21:12.490" v="739" actId="20577"/>
          <ac:spMkLst>
            <pc:docMk/>
            <pc:sldMk cId="2031787146" sldId="1159"/>
            <ac:spMk id="2" creationId="{23EFAC55-E164-2694-EAF6-B72096723934}"/>
          </ac:spMkLst>
        </pc:spChg>
        <pc:spChg chg="del">
          <ac:chgData name="ZAMTANG@NAVER.COM" userId="750a74194929a6bb" providerId="LiveId" clId="{C06755AC-BDFB-4E41-A21B-C9A6E77C7142}" dt="2025-01-19T06:19:19.584" v="681" actId="478"/>
          <ac:spMkLst>
            <pc:docMk/>
            <pc:sldMk cId="2031787146" sldId="1159"/>
            <ac:spMk id="4" creationId="{FD006F20-9D32-81C7-9EE2-F112B1A254D8}"/>
          </ac:spMkLst>
        </pc:spChg>
        <pc:picChg chg="del">
          <ac:chgData name="ZAMTANG@NAVER.COM" userId="750a74194929a6bb" providerId="LiveId" clId="{C06755AC-BDFB-4E41-A21B-C9A6E77C7142}" dt="2025-01-19T06:19:17.760" v="680" actId="478"/>
          <ac:picMkLst>
            <pc:docMk/>
            <pc:sldMk cId="2031787146" sldId="1159"/>
            <ac:picMk id="5" creationId="{AC3E4C41-0CFE-76AA-5FF0-A8558D81EBD5}"/>
          </ac:picMkLst>
        </pc:picChg>
        <pc:picChg chg="mod">
          <ac:chgData name="ZAMTANG@NAVER.COM" userId="750a74194929a6bb" providerId="LiveId" clId="{C06755AC-BDFB-4E41-A21B-C9A6E77C7142}" dt="2025-01-19T06:19:25.957" v="685" actId="1076"/>
          <ac:picMkLst>
            <pc:docMk/>
            <pc:sldMk cId="2031787146" sldId="1159"/>
            <ac:picMk id="6" creationId="{074C2553-9510-E7D4-C3B3-29B31EFE6FE4}"/>
          </ac:picMkLst>
        </pc:picChg>
      </pc:sldChg>
      <pc:sldChg chg="modSp add mod">
        <pc:chgData name="ZAMTANG@NAVER.COM" userId="750a74194929a6bb" providerId="LiveId" clId="{C06755AC-BDFB-4E41-A21B-C9A6E77C7142}" dt="2025-01-19T06:21:14.550" v="740" actId="20577"/>
        <pc:sldMkLst>
          <pc:docMk/>
          <pc:sldMk cId="1354705187" sldId="1160"/>
        </pc:sldMkLst>
        <pc:spChg chg="mod">
          <ac:chgData name="ZAMTANG@NAVER.COM" userId="750a74194929a6bb" providerId="LiveId" clId="{C06755AC-BDFB-4E41-A21B-C9A6E77C7142}" dt="2025-01-19T06:21:14.550" v="740" actId="20577"/>
          <ac:spMkLst>
            <pc:docMk/>
            <pc:sldMk cId="1354705187" sldId="1160"/>
            <ac:spMk id="2" creationId="{1441D147-290E-8A4C-9365-F8CCF183BF7A}"/>
          </ac:spMkLst>
        </pc:spChg>
        <pc:picChg chg="mod">
          <ac:chgData name="ZAMTANG@NAVER.COM" userId="750a74194929a6bb" providerId="LiveId" clId="{C06755AC-BDFB-4E41-A21B-C9A6E77C7142}" dt="2025-01-19T06:19:53.308" v="696" actId="1076"/>
          <ac:picMkLst>
            <pc:docMk/>
            <pc:sldMk cId="1354705187" sldId="1160"/>
            <ac:picMk id="6" creationId="{B8BF9908-C0E9-500E-A7EE-FA476214E635}"/>
          </ac:picMkLst>
        </pc:picChg>
      </pc:sldChg>
      <pc:sldChg chg="modSp add mod">
        <pc:chgData name="ZAMTANG@NAVER.COM" userId="750a74194929a6bb" providerId="LiveId" clId="{C06755AC-BDFB-4E41-A21B-C9A6E77C7142}" dt="2025-01-19T06:21:18.522" v="741" actId="20577"/>
        <pc:sldMkLst>
          <pc:docMk/>
          <pc:sldMk cId="324000720" sldId="1161"/>
        </pc:sldMkLst>
        <pc:spChg chg="mod">
          <ac:chgData name="ZAMTANG@NAVER.COM" userId="750a74194929a6bb" providerId="LiveId" clId="{C06755AC-BDFB-4E41-A21B-C9A6E77C7142}" dt="2025-01-19T06:21:18.522" v="741" actId="20577"/>
          <ac:spMkLst>
            <pc:docMk/>
            <pc:sldMk cId="324000720" sldId="1161"/>
            <ac:spMk id="2" creationId="{55C058F1-0754-5ACF-DEB9-C6944EAE4D87}"/>
          </ac:spMkLst>
        </pc:spChg>
        <pc:picChg chg="mod">
          <ac:chgData name="ZAMTANG@NAVER.COM" userId="750a74194929a6bb" providerId="LiveId" clId="{C06755AC-BDFB-4E41-A21B-C9A6E77C7142}" dt="2025-01-19T06:20:39.640" v="700" actId="1076"/>
          <ac:picMkLst>
            <pc:docMk/>
            <pc:sldMk cId="324000720" sldId="1161"/>
            <ac:picMk id="6" creationId="{6D861807-0385-F72B-31CA-ED8946D98410}"/>
          </ac:picMkLst>
        </pc:picChg>
      </pc:sldChg>
      <pc:sldChg chg="modSp add mod">
        <pc:chgData name="ZAMTANG@NAVER.COM" userId="750a74194929a6bb" providerId="LiveId" clId="{C06755AC-BDFB-4E41-A21B-C9A6E77C7142}" dt="2025-01-19T06:22:47.908" v="760"/>
        <pc:sldMkLst>
          <pc:docMk/>
          <pc:sldMk cId="1178001216" sldId="1162"/>
        </pc:sldMkLst>
        <pc:spChg chg="mod">
          <ac:chgData name="ZAMTANG@NAVER.COM" userId="750a74194929a6bb" providerId="LiveId" clId="{C06755AC-BDFB-4E41-A21B-C9A6E77C7142}" dt="2025-01-19T06:22:47.908" v="760"/>
          <ac:spMkLst>
            <pc:docMk/>
            <pc:sldMk cId="1178001216" sldId="1162"/>
            <ac:spMk id="2" creationId="{205766EC-C8F3-0FD7-4565-9A4C83533FF5}"/>
          </ac:spMkLst>
        </pc:spChg>
        <pc:picChg chg="mod">
          <ac:chgData name="ZAMTANG@NAVER.COM" userId="750a74194929a6bb" providerId="LiveId" clId="{C06755AC-BDFB-4E41-A21B-C9A6E77C7142}" dt="2025-01-19T06:22:03.119" v="745" actId="1076"/>
          <ac:picMkLst>
            <pc:docMk/>
            <pc:sldMk cId="1178001216" sldId="1162"/>
            <ac:picMk id="6" creationId="{5676FC99-B623-FFD2-14B2-9EA2F1EDEB23}"/>
          </ac:picMkLst>
        </pc:picChg>
      </pc:sldChg>
      <pc:sldChg chg="modSp add mod">
        <pc:chgData name="ZAMTANG@NAVER.COM" userId="750a74194929a6bb" providerId="LiveId" clId="{C06755AC-BDFB-4E41-A21B-C9A6E77C7142}" dt="2025-01-19T06:23:29.502" v="767" actId="1076"/>
        <pc:sldMkLst>
          <pc:docMk/>
          <pc:sldMk cId="2478128217" sldId="1163"/>
        </pc:sldMkLst>
        <pc:spChg chg="mod">
          <ac:chgData name="ZAMTANG@NAVER.COM" userId="750a74194929a6bb" providerId="LiveId" clId="{C06755AC-BDFB-4E41-A21B-C9A6E77C7142}" dt="2025-01-19T06:23:23.247" v="765" actId="20577"/>
          <ac:spMkLst>
            <pc:docMk/>
            <pc:sldMk cId="2478128217" sldId="1163"/>
            <ac:spMk id="2" creationId="{FC478277-DF25-BB85-A30A-99BAF2DB34A2}"/>
          </ac:spMkLst>
        </pc:spChg>
        <pc:picChg chg="mod">
          <ac:chgData name="ZAMTANG@NAVER.COM" userId="750a74194929a6bb" providerId="LiveId" clId="{C06755AC-BDFB-4E41-A21B-C9A6E77C7142}" dt="2025-01-19T06:23:29.502" v="767" actId="1076"/>
          <ac:picMkLst>
            <pc:docMk/>
            <pc:sldMk cId="2478128217" sldId="1163"/>
            <ac:picMk id="6" creationId="{5E529B24-A196-B03B-6DA6-D198569CEBDC}"/>
          </ac:picMkLst>
        </pc:picChg>
      </pc:sldChg>
      <pc:sldChg chg="modSp add mod">
        <pc:chgData name="ZAMTANG@NAVER.COM" userId="750a74194929a6bb" providerId="LiveId" clId="{C06755AC-BDFB-4E41-A21B-C9A6E77C7142}" dt="2025-01-19T06:23:50.918" v="774" actId="1076"/>
        <pc:sldMkLst>
          <pc:docMk/>
          <pc:sldMk cId="1136448453" sldId="1164"/>
        </pc:sldMkLst>
        <pc:spChg chg="mod">
          <ac:chgData name="ZAMTANG@NAVER.COM" userId="750a74194929a6bb" providerId="LiveId" clId="{C06755AC-BDFB-4E41-A21B-C9A6E77C7142}" dt="2025-01-19T06:23:48.648" v="773" actId="20577"/>
          <ac:spMkLst>
            <pc:docMk/>
            <pc:sldMk cId="1136448453" sldId="1164"/>
            <ac:spMk id="2" creationId="{3DC75C54-7C92-8886-F5B6-8FD081EFBBB1}"/>
          </ac:spMkLst>
        </pc:spChg>
        <pc:picChg chg="mod">
          <ac:chgData name="ZAMTANG@NAVER.COM" userId="750a74194929a6bb" providerId="LiveId" clId="{C06755AC-BDFB-4E41-A21B-C9A6E77C7142}" dt="2025-01-19T06:23:50.918" v="774" actId="1076"/>
          <ac:picMkLst>
            <pc:docMk/>
            <pc:sldMk cId="1136448453" sldId="1164"/>
            <ac:picMk id="6" creationId="{FBA3B429-A7F5-8469-EB59-0618C79C97C3}"/>
          </ac:picMkLst>
        </pc:picChg>
      </pc:sldChg>
      <pc:sldChg chg="modSp add mod">
        <pc:chgData name="ZAMTANG@NAVER.COM" userId="750a74194929a6bb" providerId="LiveId" clId="{C06755AC-BDFB-4E41-A21B-C9A6E77C7142}" dt="2025-01-19T06:24:29.921" v="779" actId="1076"/>
        <pc:sldMkLst>
          <pc:docMk/>
          <pc:sldMk cId="1497948918" sldId="1165"/>
        </pc:sldMkLst>
        <pc:spChg chg="mod">
          <ac:chgData name="ZAMTANG@NAVER.COM" userId="750a74194929a6bb" providerId="LiveId" clId="{C06755AC-BDFB-4E41-A21B-C9A6E77C7142}" dt="2025-01-19T06:24:18.616" v="776" actId="113"/>
          <ac:spMkLst>
            <pc:docMk/>
            <pc:sldMk cId="1497948918" sldId="1165"/>
            <ac:spMk id="2" creationId="{31766DAD-C625-A234-60E1-9E1BD8069B58}"/>
          </ac:spMkLst>
        </pc:spChg>
        <pc:picChg chg="mod">
          <ac:chgData name="ZAMTANG@NAVER.COM" userId="750a74194929a6bb" providerId="LiveId" clId="{C06755AC-BDFB-4E41-A21B-C9A6E77C7142}" dt="2025-01-19T06:24:29.921" v="779" actId="1076"/>
          <ac:picMkLst>
            <pc:docMk/>
            <pc:sldMk cId="1497948918" sldId="1165"/>
            <ac:picMk id="6" creationId="{7E6B5852-51A0-78CA-6ED9-393C77505167}"/>
          </ac:picMkLst>
        </pc:picChg>
      </pc:sldChg>
    </pc:docChg>
  </pc:docChgLst>
  <pc:docChgLst>
    <pc:chgData name="ZAMTANG@NAVER.COM" userId="750a74194929a6bb" providerId="LiveId" clId="{25DD41E7-F90E-4826-A827-A75E9F675DF7}"/>
    <pc:docChg chg="undo custSel addSld delSld modSld sldOrd">
      <pc:chgData name="ZAMTANG@NAVER.COM" userId="750a74194929a6bb" providerId="LiveId" clId="{25DD41E7-F90E-4826-A827-A75E9F675DF7}" dt="2025-01-15T09:03:11.761" v="1501" actId="20577"/>
      <pc:docMkLst>
        <pc:docMk/>
      </pc:docMkLst>
      <pc:sldChg chg="delSp modSp mod">
        <pc:chgData name="ZAMTANG@NAVER.COM" userId="750a74194929a6bb" providerId="LiveId" clId="{25DD41E7-F90E-4826-A827-A75E9F675DF7}" dt="2025-01-15T07:44:01.503" v="381"/>
        <pc:sldMkLst>
          <pc:docMk/>
          <pc:sldMk cId="0" sldId="605"/>
        </pc:sldMkLst>
        <pc:spChg chg="mod">
          <ac:chgData name="ZAMTANG@NAVER.COM" userId="750a74194929a6bb" providerId="LiveId" clId="{25DD41E7-F90E-4826-A827-A75E9F675DF7}" dt="2025-01-15T07:44:01.503" v="381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25DD41E7-F90E-4826-A827-A75E9F675DF7}" dt="2025-01-15T07:17:13.520" v="224" actId="20577"/>
          <ac:spMkLst>
            <pc:docMk/>
            <pc:sldMk cId="0" sldId="605"/>
            <ac:spMk id="3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5:27.324" v="116" actId="20577"/>
        <pc:sldMkLst>
          <pc:docMk/>
          <pc:sldMk cId="0" sldId="619"/>
        </pc:sldMkLst>
        <pc:spChg chg="mod">
          <ac:chgData name="ZAMTANG@NAVER.COM" userId="750a74194929a6bb" providerId="LiveId" clId="{25DD41E7-F90E-4826-A827-A75E9F675DF7}" dt="2025-01-15T07:15:27.324" v="116" actId="20577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6:56.823" v="163"/>
        <pc:sldMkLst>
          <pc:docMk/>
          <pc:sldMk cId="0" sldId="630"/>
        </pc:sldMkLst>
        <pc:spChg chg="mod">
          <ac:chgData name="ZAMTANG@NAVER.COM" userId="750a74194929a6bb" providerId="LiveId" clId="{25DD41E7-F90E-4826-A827-A75E9F675DF7}" dt="2025-01-15T07:16:56.823" v="163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4:53.791" v="111" actId="20577"/>
        <pc:sldMkLst>
          <pc:docMk/>
          <pc:sldMk cId="0" sldId="707"/>
        </pc:sldMkLst>
        <pc:spChg chg="mod">
          <ac:chgData name="ZAMTANG@NAVER.COM" userId="750a74194929a6bb" providerId="LiveId" clId="{25DD41E7-F90E-4826-A827-A75E9F675DF7}" dt="2025-01-15T07:14:53.791" v="111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7:05.730" v="190" actId="20577"/>
        <pc:sldMkLst>
          <pc:docMk/>
          <pc:sldMk cId="0" sldId="714"/>
        </pc:sldMkLst>
        <pc:spChg chg="mod">
          <ac:chgData name="ZAMTANG@NAVER.COM" userId="750a74194929a6bb" providerId="LiveId" clId="{25DD41E7-F90E-4826-A827-A75E9F675DF7}" dt="2025-01-15T07:17:05.730" v="190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44:17.426" v="383"/>
        <pc:sldMkLst>
          <pc:docMk/>
          <pc:sldMk cId="0" sldId="850"/>
        </pc:sldMkLst>
        <pc:spChg chg="mod">
          <ac:chgData name="ZAMTANG@NAVER.COM" userId="750a74194929a6bb" providerId="LiveId" clId="{25DD41E7-F90E-4826-A827-A75E9F675DF7}" dt="2025-01-15T07:44:17.426" v="383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8:20:11.124" v="796" actId="14100"/>
        <pc:sldMkLst>
          <pc:docMk/>
          <pc:sldMk cId="0" sldId="915"/>
        </pc:sldMkLst>
        <pc:spChg chg="mod">
          <ac:chgData name="ZAMTANG@NAVER.COM" userId="750a74194929a6bb" providerId="LiveId" clId="{25DD41E7-F90E-4826-A827-A75E9F675DF7}" dt="2025-01-15T08:20:11.124" v="796" actId="14100"/>
          <ac:spMkLst>
            <pc:docMk/>
            <pc:sldMk cId="0" sldId="915"/>
            <ac:spMk id="2" creationId="{00000000-0000-0000-0000-000000000000}"/>
          </ac:spMkLst>
        </pc:spChg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2069010203" sldId="934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1267014427" sldId="935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4285467430" sldId="936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3898224185" sldId="937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1886016685" sldId="938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823856690" sldId="939"/>
        </pc:sldMkLst>
      </pc:sldChg>
      <pc:sldChg chg="modSp mod">
        <pc:chgData name="ZAMTANG@NAVER.COM" userId="750a74194929a6bb" providerId="LiveId" clId="{25DD41E7-F90E-4826-A827-A75E9F675DF7}" dt="2025-01-15T07:55:16.746" v="442" actId="1076"/>
        <pc:sldMkLst>
          <pc:docMk/>
          <pc:sldMk cId="3279730026" sldId="940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169588396" sldId="941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1510356612" sldId="942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195849425" sldId="943"/>
        </pc:sldMkLst>
      </pc:sldChg>
      <pc:sldChg chg="modSp del mod">
        <pc:chgData name="ZAMTANG@NAVER.COM" userId="750a74194929a6bb" providerId="LiveId" clId="{25DD41E7-F90E-4826-A827-A75E9F675DF7}" dt="2025-01-15T08:21:44.670" v="817" actId="47"/>
        <pc:sldMkLst>
          <pc:docMk/>
          <pc:sldMk cId="1808450837" sldId="944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303722960" sldId="945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947940724" sldId="947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071477764" sldId="948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031159029" sldId="949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374753292" sldId="950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130188583" sldId="951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592320435" sldId="952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114929729" sldId="953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820019870" sldId="954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986801778" sldId="955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138571630" sldId="956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590678575" sldId="957"/>
        </pc:sldMkLst>
      </pc:sldChg>
      <pc:sldChg chg="addSp modSp del mod">
        <pc:chgData name="ZAMTANG@NAVER.COM" userId="750a74194929a6bb" providerId="LiveId" clId="{25DD41E7-F90E-4826-A827-A75E9F675DF7}" dt="2025-01-15T08:27:58.450" v="928" actId="47"/>
        <pc:sldMkLst>
          <pc:docMk/>
          <pc:sldMk cId="3177955768" sldId="958"/>
        </pc:sldMkLst>
      </pc:sldChg>
      <pc:sldChg chg="del">
        <pc:chgData name="ZAMTANG@NAVER.COM" userId="750a74194929a6bb" providerId="LiveId" clId="{25DD41E7-F90E-4826-A827-A75E9F675DF7}" dt="2025-01-15T08:21:44.670" v="817" actId="47"/>
        <pc:sldMkLst>
          <pc:docMk/>
          <pc:sldMk cId="2767873082" sldId="959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001187246" sldId="960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682856113" sldId="961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738783680" sldId="962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33785474" sldId="963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018187764" sldId="964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652489823" sldId="965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361668358" sldId="966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908124031" sldId="967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987152473" sldId="968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595301972" sldId="969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875951256" sldId="970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406846771" sldId="971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676018764" sldId="972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571727277" sldId="973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891777707" sldId="974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102202149" sldId="975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4250944990" sldId="976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957286916" sldId="977"/>
        </pc:sldMkLst>
      </pc:sldChg>
      <pc:sldChg chg="addSp modSp add mod">
        <pc:chgData name="ZAMTANG@NAVER.COM" userId="750a74194929a6bb" providerId="LiveId" clId="{25DD41E7-F90E-4826-A827-A75E9F675DF7}" dt="2025-01-15T07:56:31.860" v="452" actId="1076"/>
        <pc:sldMkLst>
          <pc:docMk/>
          <pc:sldMk cId="1551639751" sldId="978"/>
        </pc:sldMkLst>
      </pc:sldChg>
      <pc:sldChg chg="delSp modSp add mod">
        <pc:chgData name="ZAMTANG@NAVER.COM" userId="750a74194929a6bb" providerId="LiveId" clId="{25DD41E7-F90E-4826-A827-A75E9F675DF7}" dt="2025-01-15T07:57:38.265" v="461" actId="1076"/>
        <pc:sldMkLst>
          <pc:docMk/>
          <pc:sldMk cId="2208615687" sldId="979"/>
        </pc:sldMkLst>
      </pc:sldChg>
      <pc:sldChg chg="addSp modSp add mod">
        <pc:chgData name="ZAMTANG@NAVER.COM" userId="750a74194929a6bb" providerId="LiveId" clId="{25DD41E7-F90E-4826-A827-A75E9F675DF7}" dt="2025-01-15T07:59:07.670" v="470" actId="14100"/>
        <pc:sldMkLst>
          <pc:docMk/>
          <pc:sldMk cId="150943247" sldId="980"/>
        </pc:sldMkLst>
      </pc:sldChg>
      <pc:sldChg chg="modSp add mod">
        <pc:chgData name="ZAMTANG@NAVER.COM" userId="750a74194929a6bb" providerId="LiveId" clId="{25DD41E7-F90E-4826-A827-A75E9F675DF7}" dt="2025-01-15T07:59:27.520" v="474" actId="20577"/>
        <pc:sldMkLst>
          <pc:docMk/>
          <pc:sldMk cId="288150461" sldId="981"/>
        </pc:sldMkLst>
      </pc:sldChg>
      <pc:sldChg chg="delSp modSp add mod">
        <pc:chgData name="ZAMTANG@NAVER.COM" userId="750a74194929a6bb" providerId="LiveId" clId="{25DD41E7-F90E-4826-A827-A75E9F675DF7}" dt="2025-01-15T08:01:49.741" v="517" actId="478"/>
        <pc:sldMkLst>
          <pc:docMk/>
          <pc:sldMk cId="3246589245" sldId="982"/>
        </pc:sldMkLst>
      </pc:sldChg>
      <pc:sldChg chg="addSp modSp add mod">
        <pc:chgData name="ZAMTANG@NAVER.COM" userId="750a74194929a6bb" providerId="LiveId" clId="{25DD41E7-F90E-4826-A827-A75E9F675DF7}" dt="2025-01-15T08:03:17.862" v="530" actId="14100"/>
        <pc:sldMkLst>
          <pc:docMk/>
          <pc:sldMk cId="1253508591" sldId="983"/>
        </pc:sldMkLst>
      </pc:sldChg>
      <pc:sldChg chg="addSp delSp modSp add mod">
        <pc:chgData name="ZAMTANG@NAVER.COM" userId="750a74194929a6bb" providerId="LiveId" clId="{25DD41E7-F90E-4826-A827-A75E9F675DF7}" dt="2025-01-15T08:05:27.224" v="571" actId="1076"/>
        <pc:sldMkLst>
          <pc:docMk/>
          <pc:sldMk cId="4187530216" sldId="984"/>
        </pc:sldMkLst>
      </pc:sldChg>
      <pc:sldChg chg="delSp modSp add mod">
        <pc:chgData name="ZAMTANG@NAVER.COM" userId="750a74194929a6bb" providerId="LiveId" clId="{25DD41E7-F90E-4826-A827-A75E9F675DF7}" dt="2025-01-15T08:06:46.239" v="585" actId="14100"/>
        <pc:sldMkLst>
          <pc:docMk/>
          <pc:sldMk cId="977616819" sldId="985"/>
        </pc:sldMkLst>
      </pc:sldChg>
      <pc:sldChg chg="modSp add mod">
        <pc:chgData name="ZAMTANG@NAVER.COM" userId="750a74194929a6bb" providerId="LiveId" clId="{25DD41E7-F90E-4826-A827-A75E9F675DF7}" dt="2025-01-15T08:08:57.738" v="602" actId="20577"/>
        <pc:sldMkLst>
          <pc:docMk/>
          <pc:sldMk cId="2757563955" sldId="986"/>
        </pc:sldMkLst>
      </pc:sldChg>
      <pc:sldChg chg="delSp modSp add mod">
        <pc:chgData name="ZAMTANG@NAVER.COM" userId="750a74194929a6bb" providerId="LiveId" clId="{25DD41E7-F90E-4826-A827-A75E9F675DF7}" dt="2025-01-15T08:10:08.630" v="662" actId="1076"/>
        <pc:sldMkLst>
          <pc:docMk/>
          <pc:sldMk cId="322163737" sldId="987"/>
        </pc:sldMkLst>
      </pc:sldChg>
      <pc:sldChg chg="addSp modSp add mod">
        <pc:chgData name="ZAMTANG@NAVER.COM" userId="750a74194929a6bb" providerId="LiveId" clId="{25DD41E7-F90E-4826-A827-A75E9F675DF7}" dt="2025-01-15T08:10:43.707" v="671" actId="14100"/>
        <pc:sldMkLst>
          <pc:docMk/>
          <pc:sldMk cId="633100230" sldId="988"/>
        </pc:sldMkLst>
      </pc:sldChg>
      <pc:sldChg chg="addSp modSp add mod">
        <pc:chgData name="ZAMTANG@NAVER.COM" userId="750a74194929a6bb" providerId="LiveId" clId="{25DD41E7-F90E-4826-A827-A75E9F675DF7}" dt="2025-01-15T08:12:29.210" v="686" actId="14100"/>
        <pc:sldMkLst>
          <pc:docMk/>
          <pc:sldMk cId="1051319790" sldId="989"/>
        </pc:sldMkLst>
      </pc:sldChg>
      <pc:sldChg chg="modSp add mod">
        <pc:chgData name="ZAMTANG@NAVER.COM" userId="750a74194929a6bb" providerId="LiveId" clId="{25DD41E7-F90E-4826-A827-A75E9F675DF7}" dt="2025-01-15T08:13:48.474" v="703" actId="14100"/>
        <pc:sldMkLst>
          <pc:docMk/>
          <pc:sldMk cId="1076754761" sldId="990"/>
        </pc:sldMkLst>
      </pc:sldChg>
      <pc:sldChg chg="delSp modSp add del mod">
        <pc:chgData name="ZAMTANG@NAVER.COM" userId="750a74194929a6bb" providerId="LiveId" clId="{25DD41E7-F90E-4826-A827-A75E9F675DF7}" dt="2025-01-15T08:14:50.329" v="716" actId="47"/>
        <pc:sldMkLst>
          <pc:docMk/>
          <pc:sldMk cId="2364485929" sldId="991"/>
        </pc:sldMkLst>
      </pc:sldChg>
      <pc:sldChg chg="delSp modSp add mod">
        <pc:chgData name="ZAMTANG@NAVER.COM" userId="750a74194929a6bb" providerId="LiveId" clId="{25DD41E7-F90E-4826-A827-A75E9F675DF7}" dt="2025-01-15T08:18:11.600" v="750" actId="20577"/>
        <pc:sldMkLst>
          <pc:docMk/>
          <pc:sldMk cId="673310879" sldId="992"/>
        </pc:sldMkLst>
      </pc:sldChg>
      <pc:sldChg chg="modSp add mod">
        <pc:chgData name="ZAMTANG@NAVER.COM" userId="750a74194929a6bb" providerId="LiveId" clId="{25DD41E7-F90E-4826-A827-A75E9F675DF7}" dt="2025-01-15T08:19:11.315" v="776" actId="14826"/>
        <pc:sldMkLst>
          <pc:docMk/>
          <pc:sldMk cId="1143911279" sldId="993"/>
        </pc:sldMkLst>
      </pc:sldChg>
      <pc:sldChg chg="add del">
        <pc:chgData name="ZAMTANG@NAVER.COM" userId="750a74194929a6bb" providerId="LiveId" clId="{25DD41E7-F90E-4826-A827-A75E9F675DF7}" dt="2025-01-15T08:18:26.228" v="752"/>
        <pc:sldMkLst>
          <pc:docMk/>
          <pc:sldMk cId="3949315476" sldId="993"/>
        </pc:sldMkLst>
      </pc:sldChg>
      <pc:sldChg chg="modSp add mod">
        <pc:chgData name="ZAMTANG@NAVER.COM" userId="750a74194929a6bb" providerId="LiveId" clId="{25DD41E7-F90E-4826-A827-A75E9F675DF7}" dt="2025-01-15T08:19:43.235" v="793" actId="14826"/>
        <pc:sldMkLst>
          <pc:docMk/>
          <pc:sldMk cId="3795024569" sldId="994"/>
        </pc:sldMkLst>
      </pc:sldChg>
      <pc:sldChg chg="addSp modSp add del mod">
        <pc:chgData name="ZAMTANG@NAVER.COM" userId="750a74194929a6bb" providerId="LiveId" clId="{25DD41E7-F90E-4826-A827-A75E9F675DF7}" dt="2025-01-15T08:27:58.450" v="928" actId="47"/>
        <pc:sldMkLst>
          <pc:docMk/>
          <pc:sldMk cId="2590478531" sldId="995"/>
        </pc:sldMkLst>
      </pc:sldChg>
      <pc:sldChg chg="delSp modSp add mod">
        <pc:chgData name="ZAMTANG@NAVER.COM" userId="750a74194929a6bb" providerId="LiveId" clId="{25DD41E7-F90E-4826-A827-A75E9F675DF7}" dt="2025-01-15T08:29:59.024" v="970"/>
        <pc:sldMkLst>
          <pc:docMk/>
          <pc:sldMk cId="2964005661" sldId="996"/>
        </pc:sldMkLst>
      </pc:sldChg>
      <pc:sldChg chg="new del">
        <pc:chgData name="ZAMTANG@NAVER.COM" userId="750a74194929a6bb" providerId="LiveId" clId="{25DD41E7-F90E-4826-A827-A75E9F675DF7}" dt="2025-01-15T08:27:52.202" v="926" actId="47"/>
        <pc:sldMkLst>
          <pc:docMk/>
          <pc:sldMk cId="3367097289" sldId="996"/>
        </pc:sldMkLst>
      </pc:sldChg>
      <pc:sldChg chg="addSp modSp add mod">
        <pc:chgData name="ZAMTANG@NAVER.COM" userId="750a74194929a6bb" providerId="LiveId" clId="{25DD41E7-F90E-4826-A827-A75E9F675DF7}" dt="2025-01-15T08:31:07.205" v="984" actId="14100"/>
        <pc:sldMkLst>
          <pc:docMk/>
          <pc:sldMk cId="171415293" sldId="997"/>
        </pc:sldMkLst>
      </pc:sldChg>
      <pc:sldChg chg="modSp add mod">
        <pc:chgData name="ZAMTANG@NAVER.COM" userId="750a74194929a6bb" providerId="LiveId" clId="{25DD41E7-F90E-4826-A827-A75E9F675DF7}" dt="2025-01-15T08:32:53.616" v="1022" actId="14100"/>
        <pc:sldMkLst>
          <pc:docMk/>
          <pc:sldMk cId="1339155656" sldId="998"/>
        </pc:sldMkLst>
      </pc:sldChg>
      <pc:sldChg chg="add del">
        <pc:chgData name="ZAMTANG@NAVER.COM" userId="750a74194929a6bb" providerId="LiveId" clId="{25DD41E7-F90E-4826-A827-A75E9F675DF7}" dt="2025-01-15T08:33:09.083" v="1025" actId="47"/>
        <pc:sldMkLst>
          <pc:docMk/>
          <pc:sldMk cId="213272731" sldId="999"/>
        </pc:sldMkLst>
      </pc:sldChg>
      <pc:sldChg chg="modSp add mod">
        <pc:chgData name="ZAMTANG@NAVER.COM" userId="750a74194929a6bb" providerId="LiveId" clId="{25DD41E7-F90E-4826-A827-A75E9F675DF7}" dt="2025-01-15T09:03:11.761" v="1501" actId="20577"/>
        <pc:sldMkLst>
          <pc:docMk/>
          <pc:sldMk cId="1204776431" sldId="1000"/>
        </pc:sldMkLst>
      </pc:sldChg>
      <pc:sldChg chg="modSp add mod">
        <pc:chgData name="ZAMTANG@NAVER.COM" userId="750a74194929a6bb" providerId="LiveId" clId="{25DD41E7-F90E-4826-A827-A75E9F675DF7}" dt="2025-01-15T08:34:37.619" v="1069"/>
        <pc:sldMkLst>
          <pc:docMk/>
          <pc:sldMk cId="1699306659" sldId="1001"/>
        </pc:sldMkLst>
      </pc:sldChg>
      <pc:sldChg chg="delSp modSp add mod">
        <pc:chgData name="ZAMTANG@NAVER.COM" userId="750a74194929a6bb" providerId="LiveId" clId="{25DD41E7-F90E-4826-A827-A75E9F675DF7}" dt="2025-01-15T08:37:42.975" v="1085" actId="20577"/>
        <pc:sldMkLst>
          <pc:docMk/>
          <pc:sldMk cId="2145868218" sldId="1002"/>
        </pc:sldMkLst>
      </pc:sldChg>
      <pc:sldChg chg="addSp modSp add mod">
        <pc:chgData name="ZAMTANG@NAVER.COM" userId="750a74194929a6bb" providerId="LiveId" clId="{25DD41E7-F90E-4826-A827-A75E9F675DF7}" dt="2025-01-15T08:38:44.528" v="1103" actId="14100"/>
        <pc:sldMkLst>
          <pc:docMk/>
          <pc:sldMk cId="1768505451" sldId="1003"/>
        </pc:sldMkLst>
      </pc:sldChg>
      <pc:sldChg chg="addSp modSp add mod">
        <pc:chgData name="ZAMTANG@NAVER.COM" userId="750a74194929a6bb" providerId="LiveId" clId="{25DD41E7-F90E-4826-A827-A75E9F675DF7}" dt="2025-01-15T08:40:05.941" v="1117" actId="1076"/>
        <pc:sldMkLst>
          <pc:docMk/>
          <pc:sldMk cId="2408608146" sldId="1004"/>
        </pc:sldMkLst>
      </pc:sldChg>
      <pc:sldChg chg="delSp modSp add mod">
        <pc:chgData name="ZAMTANG@NAVER.COM" userId="750a74194929a6bb" providerId="LiveId" clId="{25DD41E7-F90E-4826-A827-A75E9F675DF7}" dt="2025-01-15T08:41:01.606" v="1131" actId="14100"/>
        <pc:sldMkLst>
          <pc:docMk/>
          <pc:sldMk cId="631483335" sldId="1005"/>
        </pc:sldMkLst>
      </pc:sldChg>
      <pc:sldChg chg="modSp add mod">
        <pc:chgData name="ZAMTANG@NAVER.COM" userId="750a74194929a6bb" providerId="LiveId" clId="{25DD41E7-F90E-4826-A827-A75E9F675DF7}" dt="2025-01-15T08:41:41.273" v="1137" actId="1076"/>
        <pc:sldMkLst>
          <pc:docMk/>
          <pc:sldMk cId="3279921659" sldId="1006"/>
        </pc:sldMkLst>
      </pc:sldChg>
      <pc:sldChg chg="addSp modSp add mod">
        <pc:chgData name="ZAMTANG@NAVER.COM" userId="750a74194929a6bb" providerId="LiveId" clId="{25DD41E7-F90E-4826-A827-A75E9F675DF7}" dt="2025-01-15T08:44:38.472" v="1222" actId="1076"/>
        <pc:sldMkLst>
          <pc:docMk/>
          <pc:sldMk cId="1739194044" sldId="1007"/>
        </pc:sldMkLst>
      </pc:sldChg>
      <pc:sldChg chg="addSp modSp add mod ord">
        <pc:chgData name="ZAMTANG@NAVER.COM" userId="750a74194929a6bb" providerId="LiveId" clId="{25DD41E7-F90E-4826-A827-A75E9F675DF7}" dt="2025-01-15T08:42:34.345" v="1150"/>
        <pc:sldMkLst>
          <pc:docMk/>
          <pc:sldMk cId="4181348318" sldId="1008"/>
        </pc:sldMkLst>
      </pc:sldChg>
      <pc:sldChg chg="modSp add">
        <pc:chgData name="ZAMTANG@NAVER.COM" userId="750a74194929a6bb" providerId="LiveId" clId="{25DD41E7-F90E-4826-A827-A75E9F675DF7}" dt="2025-01-15T08:42:47.474" v="1152" actId="14826"/>
        <pc:sldMkLst>
          <pc:docMk/>
          <pc:sldMk cId="938901296" sldId="1009"/>
        </pc:sldMkLst>
      </pc:sldChg>
      <pc:sldChg chg="addSp modSp add mod">
        <pc:chgData name="ZAMTANG@NAVER.COM" userId="750a74194929a6bb" providerId="LiveId" clId="{25DD41E7-F90E-4826-A827-A75E9F675DF7}" dt="2025-01-15T08:46:15.310" v="1237" actId="14100"/>
        <pc:sldMkLst>
          <pc:docMk/>
          <pc:sldMk cId="1024904824" sldId="1010"/>
        </pc:sldMkLst>
      </pc:sldChg>
      <pc:sldChg chg="addSp modSp add mod">
        <pc:chgData name="ZAMTANG@NAVER.COM" userId="750a74194929a6bb" providerId="LiveId" clId="{25DD41E7-F90E-4826-A827-A75E9F675DF7}" dt="2025-01-15T08:48:13.342" v="1256" actId="14100"/>
        <pc:sldMkLst>
          <pc:docMk/>
          <pc:sldMk cId="1009691936" sldId="1011"/>
        </pc:sldMkLst>
      </pc:sldChg>
      <pc:sldChg chg="delSp modSp add mod">
        <pc:chgData name="ZAMTANG@NAVER.COM" userId="750a74194929a6bb" providerId="LiveId" clId="{25DD41E7-F90E-4826-A827-A75E9F675DF7}" dt="2025-01-15T08:49:18.160" v="1265" actId="1076"/>
        <pc:sldMkLst>
          <pc:docMk/>
          <pc:sldMk cId="3913631171" sldId="1012"/>
        </pc:sldMkLst>
      </pc:sldChg>
      <pc:sldChg chg="modSp add mod">
        <pc:chgData name="ZAMTANG@NAVER.COM" userId="750a74194929a6bb" providerId="LiveId" clId="{25DD41E7-F90E-4826-A827-A75E9F675DF7}" dt="2025-01-15T08:49:36.038" v="1270" actId="1076"/>
        <pc:sldMkLst>
          <pc:docMk/>
          <pc:sldMk cId="3099110964" sldId="1013"/>
        </pc:sldMkLst>
      </pc:sldChg>
      <pc:sldChg chg="modSp add mod">
        <pc:chgData name="ZAMTANG@NAVER.COM" userId="750a74194929a6bb" providerId="LiveId" clId="{25DD41E7-F90E-4826-A827-A75E9F675DF7}" dt="2025-01-15T08:49:59.126" v="1273" actId="12"/>
        <pc:sldMkLst>
          <pc:docMk/>
          <pc:sldMk cId="1211111240" sldId="1014"/>
        </pc:sldMkLst>
      </pc:sldChg>
      <pc:sldChg chg="modSp add mod">
        <pc:chgData name="ZAMTANG@NAVER.COM" userId="750a74194929a6bb" providerId="LiveId" clId="{25DD41E7-F90E-4826-A827-A75E9F675DF7}" dt="2025-01-15T08:50:57.417" v="1282"/>
        <pc:sldMkLst>
          <pc:docMk/>
          <pc:sldMk cId="1250929482" sldId="1015"/>
        </pc:sldMkLst>
      </pc:sldChg>
      <pc:sldChg chg="addSp modSp add mod">
        <pc:chgData name="ZAMTANG@NAVER.COM" userId="750a74194929a6bb" providerId="LiveId" clId="{25DD41E7-F90E-4826-A827-A75E9F675DF7}" dt="2025-01-15T08:52:44.661" v="1380" actId="12"/>
        <pc:sldMkLst>
          <pc:docMk/>
          <pc:sldMk cId="2410925963" sldId="1016"/>
        </pc:sldMkLst>
      </pc:sldChg>
      <pc:sldChg chg="addSp modSp add mod">
        <pc:chgData name="ZAMTANG@NAVER.COM" userId="750a74194929a6bb" providerId="LiveId" clId="{25DD41E7-F90E-4826-A827-A75E9F675DF7}" dt="2025-01-15T08:57:34.952" v="1441" actId="14100"/>
        <pc:sldMkLst>
          <pc:docMk/>
          <pc:sldMk cId="2271041143" sldId="1017"/>
        </pc:sldMkLst>
      </pc:sldChg>
      <pc:sldChg chg="delSp modSp add mod">
        <pc:chgData name="ZAMTANG@NAVER.COM" userId="750a74194929a6bb" providerId="LiveId" clId="{25DD41E7-F90E-4826-A827-A75E9F675DF7}" dt="2025-01-15T09:00:01.320" v="1478" actId="20577"/>
        <pc:sldMkLst>
          <pc:docMk/>
          <pc:sldMk cId="893990852" sldId="1018"/>
        </pc:sldMkLst>
      </pc:sldChg>
      <pc:sldChg chg="modSp add mod">
        <pc:chgData name="ZAMTANG@NAVER.COM" userId="750a74194929a6bb" providerId="LiveId" clId="{25DD41E7-F90E-4826-A827-A75E9F675DF7}" dt="2025-01-15T09:01:53.070" v="1492" actId="1076"/>
        <pc:sldMkLst>
          <pc:docMk/>
          <pc:sldMk cId="1854415120" sldId="1019"/>
        </pc:sldMkLst>
      </pc:sldChg>
    </pc:docChg>
  </pc:docChgLst>
  <pc:docChgLst>
    <pc:chgData name="ZAMTANG@NAVER.COM" userId="750a74194929a6bb" providerId="LiveId" clId="{8BC9C6FD-C030-4A97-B9A8-605D1B3BA8E4}"/>
    <pc:docChg chg="undo redo custSel addSld delSld modSld sldOrd">
      <pc:chgData name="ZAMTANG@NAVER.COM" userId="750a74194929a6bb" providerId="LiveId" clId="{8BC9C6FD-C030-4A97-B9A8-605D1B3BA8E4}" dt="2025-01-18T07:08:49.378" v="1507" actId="47"/>
      <pc:docMkLst>
        <pc:docMk/>
      </pc:docMkLst>
      <pc:sldChg chg="addSp modSp mod ord">
        <pc:chgData name="ZAMTANG@NAVER.COM" userId="750a74194929a6bb" providerId="LiveId" clId="{8BC9C6FD-C030-4A97-B9A8-605D1B3BA8E4}" dt="2025-01-18T05:04:27.883" v="216" actId="1076"/>
        <pc:sldMkLst>
          <pc:docMk/>
          <pc:sldMk cId="0" sldId="605"/>
        </pc:sldMkLst>
        <pc:spChg chg="mod">
          <ac:chgData name="ZAMTANG@NAVER.COM" userId="750a74194929a6bb" providerId="LiveId" clId="{8BC9C6FD-C030-4A97-B9A8-605D1B3BA8E4}" dt="2025-01-18T05:04:05.627" v="213" actId="20577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8BC9C6FD-C030-4A97-B9A8-605D1B3BA8E4}" dt="2025-01-18T04:37:15.011" v="159"/>
          <ac:spMkLst>
            <pc:docMk/>
            <pc:sldMk cId="0" sldId="605"/>
            <ac:spMk id="3" creationId="{00000000-0000-0000-0000-000000000000}"/>
          </ac:spMkLst>
        </pc:spChg>
        <pc:picChg chg="add mod">
          <ac:chgData name="ZAMTANG@NAVER.COM" userId="750a74194929a6bb" providerId="LiveId" clId="{8BC9C6FD-C030-4A97-B9A8-605D1B3BA8E4}" dt="2025-01-18T05:04:27.883" v="216" actId="1076"/>
          <ac:picMkLst>
            <pc:docMk/>
            <pc:sldMk cId="0" sldId="605"/>
            <ac:picMk id="5" creationId="{066A97FC-3FCD-AC65-DF7A-E082C71C7D08}"/>
          </ac:picMkLst>
        </pc:picChg>
      </pc:sldChg>
      <pc:sldChg chg="modSp mod">
        <pc:chgData name="ZAMTANG@NAVER.COM" userId="750a74194929a6bb" providerId="LiveId" clId="{8BC9C6FD-C030-4A97-B9A8-605D1B3BA8E4}" dt="2025-01-18T04:35:29.897" v="97"/>
        <pc:sldMkLst>
          <pc:docMk/>
          <pc:sldMk cId="0" sldId="619"/>
        </pc:sldMkLst>
        <pc:spChg chg="mod">
          <ac:chgData name="ZAMTANG@NAVER.COM" userId="750a74194929a6bb" providerId="LiveId" clId="{8BC9C6FD-C030-4A97-B9A8-605D1B3BA8E4}" dt="2025-01-18T04:35:29.897" v="97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4:37:00.647" v="147" actId="20577"/>
        <pc:sldMkLst>
          <pc:docMk/>
          <pc:sldMk cId="0" sldId="630"/>
        </pc:sldMkLst>
        <pc:spChg chg="mod">
          <ac:chgData name="ZAMTANG@NAVER.COM" userId="750a74194929a6bb" providerId="LiveId" clId="{8BC9C6FD-C030-4A97-B9A8-605D1B3BA8E4}" dt="2025-01-18T04:37:00.647" v="147" actId="20577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4:35:06.672" v="96" actId="20577"/>
        <pc:sldMkLst>
          <pc:docMk/>
          <pc:sldMk cId="0" sldId="707"/>
        </pc:sldMkLst>
        <pc:spChg chg="mod">
          <ac:chgData name="ZAMTANG@NAVER.COM" userId="750a74194929a6bb" providerId="LiveId" clId="{8BC9C6FD-C030-4A97-B9A8-605D1B3BA8E4}" dt="2025-01-18T04:35:06.672" v="96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4:37:08.589" v="158"/>
        <pc:sldMkLst>
          <pc:docMk/>
          <pc:sldMk cId="0" sldId="714"/>
        </pc:sldMkLst>
        <pc:spChg chg="mod">
          <ac:chgData name="ZAMTANG@NAVER.COM" userId="750a74194929a6bb" providerId="LiveId" clId="{8BC9C6FD-C030-4A97-B9A8-605D1B3BA8E4}" dt="2025-01-18T04:37:08.589" v="158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5:23:23.611" v="262"/>
        <pc:sldMkLst>
          <pc:docMk/>
          <pc:sldMk cId="0" sldId="850"/>
        </pc:sldMkLst>
        <pc:spChg chg="mod">
          <ac:chgData name="ZAMTANG@NAVER.COM" userId="750a74194929a6bb" providerId="LiveId" clId="{8BC9C6FD-C030-4A97-B9A8-605D1B3BA8E4}" dt="2025-01-18T05:23:23.611" v="262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5:49:04.823" v="532" actId="1076"/>
        <pc:sldMkLst>
          <pc:docMk/>
          <pc:sldMk cId="0" sldId="915"/>
        </pc:sldMkLst>
        <pc:spChg chg="mod">
          <ac:chgData name="ZAMTANG@NAVER.COM" userId="750a74194929a6bb" providerId="LiveId" clId="{8BC9C6FD-C030-4A97-B9A8-605D1B3BA8E4}" dt="2025-01-18T05:48:59.145" v="531" actId="20577"/>
          <ac:spMkLst>
            <pc:docMk/>
            <pc:sldMk cId="0" sldId="915"/>
            <ac:spMk id="2" creationId="{00000000-0000-0000-0000-000000000000}"/>
          </ac:spMkLst>
        </pc:spChg>
        <pc:spChg chg="mod">
          <ac:chgData name="ZAMTANG@NAVER.COM" userId="750a74194929a6bb" providerId="LiveId" clId="{8BC9C6FD-C030-4A97-B9A8-605D1B3BA8E4}" dt="2025-01-18T05:49:04.823" v="532" actId="1076"/>
          <ac:spMkLst>
            <pc:docMk/>
            <pc:sldMk cId="0" sldId="915"/>
            <ac:spMk id="3" creationId="{00000000-0000-0000-0000-000000000000}"/>
          </ac:spMkLst>
        </pc:spChg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279730026" sldId="940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551639751" sldId="978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2208615687" sldId="979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50943247" sldId="980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288150461" sldId="981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246589245" sldId="982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253508591" sldId="983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4187530216" sldId="984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977616819" sldId="985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2757563955" sldId="986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22163737" sldId="987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633100230" sldId="988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051319790" sldId="989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076754761" sldId="990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673310879" sldId="992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143911279" sldId="993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795024569" sldId="994"/>
        </pc:sldMkLst>
      </pc:sldChg>
      <pc:sldChg chg="delSp modSp mod">
        <pc:chgData name="ZAMTANG@NAVER.COM" userId="750a74194929a6bb" providerId="LiveId" clId="{8BC9C6FD-C030-4A97-B9A8-605D1B3BA8E4}" dt="2025-01-18T05:51:46.547" v="555" actId="12"/>
        <pc:sldMkLst>
          <pc:docMk/>
          <pc:sldMk cId="2964005661" sldId="996"/>
        </pc:sldMkLst>
        <pc:spChg chg="mod">
          <ac:chgData name="ZAMTANG@NAVER.COM" userId="750a74194929a6bb" providerId="LiveId" clId="{8BC9C6FD-C030-4A97-B9A8-605D1B3BA8E4}" dt="2025-01-18T05:51:46.547" v="555" actId="12"/>
          <ac:spMkLst>
            <pc:docMk/>
            <pc:sldMk cId="2964005661" sldId="996"/>
            <ac:spMk id="2" creationId="{A717796E-C94E-391A-A816-A51A47641A88}"/>
          </ac:spMkLst>
        </pc:spChg>
        <pc:spChg chg="mod">
          <ac:chgData name="ZAMTANG@NAVER.COM" userId="750a74194929a6bb" providerId="LiveId" clId="{8BC9C6FD-C030-4A97-B9A8-605D1B3BA8E4}" dt="2025-01-18T05:49:18.864" v="534" actId="403"/>
          <ac:spMkLst>
            <pc:docMk/>
            <pc:sldMk cId="2964005661" sldId="996"/>
            <ac:spMk id="3" creationId="{CE6EABA9-03CE-E636-0831-697628A9CF96}"/>
          </ac:spMkLst>
        </pc:spChg>
        <pc:picChg chg="del">
          <ac:chgData name="ZAMTANG@NAVER.COM" userId="750a74194929a6bb" providerId="LiveId" clId="{8BC9C6FD-C030-4A97-B9A8-605D1B3BA8E4}" dt="2025-01-18T05:51:29.664" v="544" actId="478"/>
          <ac:picMkLst>
            <pc:docMk/>
            <pc:sldMk cId="2964005661" sldId="996"/>
            <ac:picMk id="5" creationId="{2CF971C9-DA41-8220-EB8B-685F90C72DF5}"/>
          </ac:picMkLst>
        </pc:picChg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71415293" sldId="997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339155656" sldId="998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204776431" sldId="1000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699306659" sldId="1001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2145868218" sldId="1002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768505451" sldId="1003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2408608146" sldId="1004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631483335" sldId="1005"/>
        </pc:sldMkLst>
      </pc:sldChg>
      <pc:sldChg chg="modSp mod">
        <pc:chgData name="ZAMTANG@NAVER.COM" userId="750a74194929a6bb" providerId="LiveId" clId="{8BC9C6FD-C030-4A97-B9A8-605D1B3BA8E4}" dt="2025-01-18T06:11:40.815" v="799" actId="1076"/>
        <pc:sldMkLst>
          <pc:docMk/>
          <pc:sldMk cId="3279921659" sldId="1006"/>
        </pc:sldMkLst>
        <pc:spChg chg="mod">
          <ac:chgData name="ZAMTANG@NAVER.COM" userId="750a74194929a6bb" providerId="LiveId" clId="{8BC9C6FD-C030-4A97-B9A8-605D1B3BA8E4}" dt="2025-01-18T06:11:40.815" v="799" actId="1076"/>
          <ac:spMkLst>
            <pc:docMk/>
            <pc:sldMk cId="3279921659" sldId="1006"/>
            <ac:spMk id="2" creationId="{9F592D52-DD47-6A0B-9F80-E4B37B09D885}"/>
          </ac:spMkLst>
        </pc:spChg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739194044" sldId="1007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4181348318" sldId="1008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938901296" sldId="1009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024904824" sldId="1010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009691936" sldId="1011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3913631171" sldId="1012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3099110964" sldId="1013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211111240" sldId="1014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250929482" sldId="1015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2410925963" sldId="1016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2271041143" sldId="1017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893990852" sldId="1018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854415120" sldId="1019"/>
        </pc:sldMkLst>
      </pc:sldChg>
      <pc:sldChg chg="modSp add mod">
        <pc:chgData name="ZAMTANG@NAVER.COM" userId="750a74194929a6bb" providerId="LiveId" clId="{8BC9C6FD-C030-4A97-B9A8-605D1B3BA8E4}" dt="2025-01-18T04:59:20.387" v="171" actId="12"/>
        <pc:sldMkLst>
          <pc:docMk/>
          <pc:sldMk cId="2892029999" sldId="1020"/>
        </pc:sldMkLst>
        <pc:spChg chg="mod">
          <ac:chgData name="ZAMTANG@NAVER.COM" userId="750a74194929a6bb" providerId="LiveId" clId="{8BC9C6FD-C030-4A97-B9A8-605D1B3BA8E4}" dt="2025-01-18T04:59:20.387" v="171" actId="12"/>
          <ac:spMkLst>
            <pc:docMk/>
            <pc:sldMk cId="2892029999" sldId="1020"/>
            <ac:spMk id="2" creationId="{E2FB4A22-E4E7-C17F-58F8-A411EC4B144F}"/>
          </ac:spMkLst>
        </pc:spChg>
      </pc:sldChg>
      <pc:sldChg chg="modSp add mod">
        <pc:chgData name="ZAMTANG@NAVER.COM" userId="750a74194929a6bb" providerId="LiveId" clId="{8BC9C6FD-C030-4A97-B9A8-605D1B3BA8E4}" dt="2025-01-18T05:18:31.254" v="231" actId="1076"/>
        <pc:sldMkLst>
          <pc:docMk/>
          <pc:sldMk cId="3625808134" sldId="1021"/>
        </pc:sldMkLst>
        <pc:spChg chg="mod">
          <ac:chgData name="ZAMTANG@NAVER.COM" userId="750a74194929a6bb" providerId="LiveId" clId="{8BC9C6FD-C030-4A97-B9A8-605D1B3BA8E4}" dt="2025-01-18T05:18:16.808" v="226" actId="113"/>
          <ac:spMkLst>
            <pc:docMk/>
            <pc:sldMk cId="3625808134" sldId="1021"/>
            <ac:spMk id="2" creationId="{EDBBA9E1-509C-BF31-2C5A-5BBB61380CA9}"/>
          </ac:spMkLst>
        </pc:spChg>
        <pc:picChg chg="mod">
          <ac:chgData name="ZAMTANG@NAVER.COM" userId="750a74194929a6bb" providerId="LiveId" clId="{8BC9C6FD-C030-4A97-B9A8-605D1B3BA8E4}" dt="2025-01-18T05:18:31.254" v="231" actId="1076"/>
          <ac:picMkLst>
            <pc:docMk/>
            <pc:sldMk cId="3625808134" sldId="1021"/>
            <ac:picMk id="5" creationId="{4ABD0156-7266-E99E-20D1-40EDF88679E0}"/>
          </ac:picMkLst>
        </pc:picChg>
      </pc:sldChg>
      <pc:sldChg chg="delSp modSp add mod">
        <pc:chgData name="ZAMTANG@NAVER.COM" userId="750a74194929a6bb" providerId="LiveId" clId="{8BC9C6FD-C030-4A97-B9A8-605D1B3BA8E4}" dt="2025-01-18T05:22:56.417" v="258" actId="15"/>
        <pc:sldMkLst>
          <pc:docMk/>
          <pc:sldMk cId="1877175195" sldId="1022"/>
        </pc:sldMkLst>
        <pc:spChg chg="mod">
          <ac:chgData name="ZAMTANG@NAVER.COM" userId="750a74194929a6bb" providerId="LiveId" clId="{8BC9C6FD-C030-4A97-B9A8-605D1B3BA8E4}" dt="2025-01-18T05:22:56.417" v="258" actId="15"/>
          <ac:spMkLst>
            <pc:docMk/>
            <pc:sldMk cId="1877175195" sldId="1022"/>
            <ac:spMk id="2" creationId="{433E3FB4-A1C5-6B29-CD06-2AC267809E55}"/>
          </ac:spMkLst>
        </pc:spChg>
        <pc:picChg chg="del">
          <ac:chgData name="ZAMTANG@NAVER.COM" userId="750a74194929a6bb" providerId="LiveId" clId="{8BC9C6FD-C030-4A97-B9A8-605D1B3BA8E4}" dt="2025-01-18T05:20:21.469" v="253" actId="478"/>
          <ac:picMkLst>
            <pc:docMk/>
            <pc:sldMk cId="1877175195" sldId="1022"/>
            <ac:picMk id="5" creationId="{1B514B1E-6714-2505-1A09-8484A78CEA8C}"/>
          </ac:picMkLst>
        </pc:picChg>
      </pc:sldChg>
      <pc:sldChg chg="addSp modSp add mod ord">
        <pc:chgData name="ZAMTANG@NAVER.COM" userId="750a74194929a6bb" providerId="LiveId" clId="{8BC9C6FD-C030-4A97-B9A8-605D1B3BA8E4}" dt="2025-01-18T05:27:13.176" v="302" actId="1076"/>
        <pc:sldMkLst>
          <pc:docMk/>
          <pc:sldMk cId="1666035923" sldId="1023"/>
        </pc:sldMkLst>
        <pc:spChg chg="mod">
          <ac:chgData name="ZAMTANG@NAVER.COM" userId="750a74194929a6bb" providerId="LiveId" clId="{8BC9C6FD-C030-4A97-B9A8-605D1B3BA8E4}" dt="2025-01-18T05:26:56.341" v="299" actId="20577"/>
          <ac:spMkLst>
            <pc:docMk/>
            <pc:sldMk cId="1666035923" sldId="1023"/>
            <ac:spMk id="2" creationId="{DF2D5BA2-E3A7-7AB5-7641-C43B44C8CFFF}"/>
          </ac:spMkLst>
        </pc:spChg>
        <pc:spChg chg="mod">
          <ac:chgData name="ZAMTANG@NAVER.COM" userId="750a74194929a6bb" providerId="LiveId" clId="{8BC9C6FD-C030-4A97-B9A8-605D1B3BA8E4}" dt="2025-01-18T05:23:28.775" v="266"/>
          <ac:spMkLst>
            <pc:docMk/>
            <pc:sldMk cId="1666035923" sldId="1023"/>
            <ac:spMk id="3" creationId="{E4203BE1-8FD9-EF89-418D-525F13A7FE95}"/>
          </ac:spMkLst>
        </pc:spChg>
        <pc:picChg chg="add mod">
          <ac:chgData name="ZAMTANG@NAVER.COM" userId="750a74194929a6bb" providerId="LiveId" clId="{8BC9C6FD-C030-4A97-B9A8-605D1B3BA8E4}" dt="2025-01-18T05:27:13.176" v="302" actId="1076"/>
          <ac:picMkLst>
            <pc:docMk/>
            <pc:sldMk cId="1666035923" sldId="1023"/>
            <ac:picMk id="5" creationId="{5E564F78-8C53-4F25-8C93-BB206C226CC4}"/>
          </ac:picMkLst>
        </pc:picChg>
      </pc:sldChg>
      <pc:sldChg chg="addSp modSp add mod ord">
        <pc:chgData name="ZAMTANG@NAVER.COM" userId="750a74194929a6bb" providerId="LiveId" clId="{8BC9C6FD-C030-4A97-B9A8-605D1B3BA8E4}" dt="2025-01-18T05:25:45.103" v="285"/>
        <pc:sldMkLst>
          <pc:docMk/>
          <pc:sldMk cId="684531220" sldId="1024"/>
        </pc:sldMkLst>
        <pc:spChg chg="mod">
          <ac:chgData name="ZAMTANG@NAVER.COM" userId="750a74194929a6bb" providerId="LiveId" clId="{8BC9C6FD-C030-4A97-B9A8-605D1B3BA8E4}" dt="2025-01-18T05:25:45.103" v="285"/>
          <ac:spMkLst>
            <pc:docMk/>
            <pc:sldMk cId="684531220" sldId="1024"/>
            <ac:spMk id="2" creationId="{8420BB91-F9CD-3225-43B6-39C883A5A787}"/>
          </ac:spMkLst>
        </pc:spChg>
        <pc:picChg chg="add mod">
          <ac:chgData name="ZAMTANG@NAVER.COM" userId="750a74194929a6bb" providerId="LiveId" clId="{8BC9C6FD-C030-4A97-B9A8-605D1B3BA8E4}" dt="2025-01-18T05:25:15.867" v="283" actId="1076"/>
          <ac:picMkLst>
            <pc:docMk/>
            <pc:sldMk cId="684531220" sldId="1024"/>
            <ac:picMk id="5" creationId="{CEA931A3-984F-4E29-86A3-0E74F909F9E2}"/>
          </ac:picMkLst>
        </pc:picChg>
      </pc:sldChg>
      <pc:sldChg chg="modSp add mod">
        <pc:chgData name="ZAMTANG@NAVER.COM" userId="750a74194929a6bb" providerId="LiveId" clId="{8BC9C6FD-C030-4A97-B9A8-605D1B3BA8E4}" dt="2025-01-18T05:28:08.399" v="313" actId="1076"/>
        <pc:sldMkLst>
          <pc:docMk/>
          <pc:sldMk cId="1392849524" sldId="1025"/>
        </pc:sldMkLst>
        <pc:spChg chg="mod">
          <ac:chgData name="ZAMTANG@NAVER.COM" userId="750a74194929a6bb" providerId="LiveId" clId="{8BC9C6FD-C030-4A97-B9A8-605D1B3BA8E4}" dt="2025-01-18T05:27:42.347" v="306" actId="20577"/>
          <ac:spMkLst>
            <pc:docMk/>
            <pc:sldMk cId="1392849524" sldId="1025"/>
            <ac:spMk id="2" creationId="{98C0873E-A8F4-1CBE-D181-7B5F9C1C8A1F}"/>
          </ac:spMkLst>
        </pc:spChg>
        <pc:picChg chg="mod">
          <ac:chgData name="ZAMTANG@NAVER.COM" userId="750a74194929a6bb" providerId="LiveId" clId="{8BC9C6FD-C030-4A97-B9A8-605D1B3BA8E4}" dt="2025-01-18T05:28:08.399" v="313" actId="1076"/>
          <ac:picMkLst>
            <pc:docMk/>
            <pc:sldMk cId="1392849524" sldId="1025"/>
            <ac:picMk id="5" creationId="{4DD7DB2A-0533-402D-1AAE-028DF7F58A80}"/>
          </ac:picMkLst>
        </pc:picChg>
      </pc:sldChg>
      <pc:sldChg chg="modSp add mod">
        <pc:chgData name="ZAMTANG@NAVER.COM" userId="750a74194929a6bb" providerId="LiveId" clId="{8BC9C6FD-C030-4A97-B9A8-605D1B3BA8E4}" dt="2025-01-18T05:29:26.514" v="322" actId="1076"/>
        <pc:sldMkLst>
          <pc:docMk/>
          <pc:sldMk cId="222048362" sldId="1026"/>
        </pc:sldMkLst>
        <pc:spChg chg="mod">
          <ac:chgData name="ZAMTANG@NAVER.COM" userId="750a74194929a6bb" providerId="LiveId" clId="{8BC9C6FD-C030-4A97-B9A8-605D1B3BA8E4}" dt="2025-01-18T05:29:09.298" v="319"/>
          <ac:spMkLst>
            <pc:docMk/>
            <pc:sldMk cId="222048362" sldId="1026"/>
            <ac:spMk id="2" creationId="{0FCD84D4-B8A2-2251-EA57-7B95DAA7772F}"/>
          </ac:spMkLst>
        </pc:spChg>
        <pc:picChg chg="mod">
          <ac:chgData name="ZAMTANG@NAVER.COM" userId="750a74194929a6bb" providerId="LiveId" clId="{8BC9C6FD-C030-4A97-B9A8-605D1B3BA8E4}" dt="2025-01-18T05:29:26.514" v="322" actId="1076"/>
          <ac:picMkLst>
            <pc:docMk/>
            <pc:sldMk cId="222048362" sldId="1026"/>
            <ac:picMk id="5" creationId="{DF232CBE-6FD2-9ECF-1772-9157C0BAF579}"/>
          </ac:picMkLst>
        </pc:picChg>
      </pc:sldChg>
      <pc:sldChg chg="addSp modSp add mod">
        <pc:chgData name="ZAMTANG@NAVER.COM" userId="750a74194929a6bb" providerId="LiveId" clId="{8BC9C6FD-C030-4A97-B9A8-605D1B3BA8E4}" dt="2025-01-18T05:31:48.959" v="342" actId="255"/>
        <pc:sldMkLst>
          <pc:docMk/>
          <pc:sldMk cId="2032334739" sldId="1027"/>
        </pc:sldMkLst>
        <pc:spChg chg="mod">
          <ac:chgData name="ZAMTANG@NAVER.COM" userId="750a74194929a6bb" providerId="LiveId" clId="{8BC9C6FD-C030-4A97-B9A8-605D1B3BA8E4}" dt="2025-01-18T05:30:05.412" v="326" actId="20577"/>
          <ac:spMkLst>
            <pc:docMk/>
            <pc:sldMk cId="2032334739" sldId="1027"/>
            <ac:spMk id="2" creationId="{B134B515-12BC-0836-6632-8EFEA8BA402E}"/>
          </ac:spMkLst>
        </pc:spChg>
        <pc:spChg chg="add mod">
          <ac:chgData name="ZAMTANG@NAVER.COM" userId="750a74194929a6bb" providerId="LiveId" clId="{8BC9C6FD-C030-4A97-B9A8-605D1B3BA8E4}" dt="2025-01-18T05:31:48.959" v="342" actId="255"/>
          <ac:spMkLst>
            <pc:docMk/>
            <pc:sldMk cId="2032334739" sldId="1027"/>
            <ac:spMk id="4" creationId="{5A5A45B2-A287-3F1C-5E95-B6DC08D6611D}"/>
          </ac:spMkLst>
        </pc:spChg>
        <pc:picChg chg="mod">
          <ac:chgData name="ZAMTANG@NAVER.COM" userId="750a74194929a6bb" providerId="LiveId" clId="{8BC9C6FD-C030-4A97-B9A8-605D1B3BA8E4}" dt="2025-01-18T05:31:36.343" v="340" actId="14100"/>
          <ac:picMkLst>
            <pc:docMk/>
            <pc:sldMk cId="2032334739" sldId="1027"/>
            <ac:picMk id="5" creationId="{2C1417AF-98F6-7618-8755-71860F715D46}"/>
          </ac:picMkLst>
        </pc:picChg>
      </pc:sldChg>
      <pc:sldChg chg="modSp add mod">
        <pc:chgData name="ZAMTANG@NAVER.COM" userId="750a74194929a6bb" providerId="LiveId" clId="{8BC9C6FD-C030-4A97-B9A8-605D1B3BA8E4}" dt="2025-01-18T05:33:25.948" v="353" actId="14100"/>
        <pc:sldMkLst>
          <pc:docMk/>
          <pc:sldMk cId="2523853655" sldId="1028"/>
        </pc:sldMkLst>
        <pc:spChg chg="mod">
          <ac:chgData name="ZAMTANG@NAVER.COM" userId="750a74194929a6bb" providerId="LiveId" clId="{8BC9C6FD-C030-4A97-B9A8-605D1B3BA8E4}" dt="2025-01-18T05:32:01.104" v="344" actId="20577"/>
          <ac:spMkLst>
            <pc:docMk/>
            <pc:sldMk cId="2523853655" sldId="1028"/>
            <ac:spMk id="2" creationId="{EB8C1DEF-4303-E8C9-3EB7-C9B01A37FCE9}"/>
          </ac:spMkLst>
        </pc:spChg>
        <pc:spChg chg="mod">
          <ac:chgData name="ZAMTANG@NAVER.COM" userId="750a74194929a6bb" providerId="LiveId" clId="{8BC9C6FD-C030-4A97-B9A8-605D1B3BA8E4}" dt="2025-01-18T05:33:25.948" v="353" actId="14100"/>
          <ac:spMkLst>
            <pc:docMk/>
            <pc:sldMk cId="2523853655" sldId="1028"/>
            <ac:spMk id="4" creationId="{61689C10-D9BD-49E0-F490-4F908494F1A9}"/>
          </ac:spMkLst>
        </pc:spChg>
        <pc:picChg chg="mod">
          <ac:chgData name="ZAMTANG@NAVER.COM" userId="750a74194929a6bb" providerId="LiveId" clId="{8BC9C6FD-C030-4A97-B9A8-605D1B3BA8E4}" dt="2025-01-18T05:32:29.545" v="350" actId="1076"/>
          <ac:picMkLst>
            <pc:docMk/>
            <pc:sldMk cId="2523853655" sldId="1028"/>
            <ac:picMk id="5" creationId="{46D6C976-F7A9-C719-D3CF-3317B2C82B9D}"/>
          </ac:picMkLst>
        </pc:picChg>
      </pc:sldChg>
      <pc:sldChg chg="addSp modSp add mod">
        <pc:chgData name="ZAMTANG@NAVER.COM" userId="750a74194929a6bb" providerId="LiveId" clId="{8BC9C6FD-C030-4A97-B9A8-605D1B3BA8E4}" dt="2025-01-18T05:35:22.821" v="371" actId="1076"/>
        <pc:sldMkLst>
          <pc:docMk/>
          <pc:sldMk cId="1008041339" sldId="1029"/>
        </pc:sldMkLst>
        <pc:spChg chg="mod">
          <ac:chgData name="ZAMTANG@NAVER.COM" userId="750a74194929a6bb" providerId="LiveId" clId="{8BC9C6FD-C030-4A97-B9A8-605D1B3BA8E4}" dt="2025-01-18T05:34:59.159" v="366"/>
          <ac:spMkLst>
            <pc:docMk/>
            <pc:sldMk cId="1008041339" sldId="1029"/>
            <ac:spMk id="4" creationId="{F54176AF-6E13-5198-3290-1E60C1A4522C}"/>
          </ac:spMkLst>
        </pc:spChg>
        <pc:picChg chg="mod">
          <ac:chgData name="ZAMTANG@NAVER.COM" userId="750a74194929a6bb" providerId="LiveId" clId="{8BC9C6FD-C030-4A97-B9A8-605D1B3BA8E4}" dt="2025-01-18T05:34:10.202" v="360" actId="1076"/>
          <ac:picMkLst>
            <pc:docMk/>
            <pc:sldMk cId="1008041339" sldId="1029"/>
            <ac:picMk id="5" creationId="{0F6A507A-AEB6-5A66-08F6-99E24BBE35AD}"/>
          </ac:picMkLst>
        </pc:picChg>
        <pc:picChg chg="add mod">
          <ac:chgData name="ZAMTANG@NAVER.COM" userId="750a74194929a6bb" providerId="LiveId" clId="{8BC9C6FD-C030-4A97-B9A8-605D1B3BA8E4}" dt="2025-01-18T05:34:27.447" v="365" actId="1076"/>
          <ac:picMkLst>
            <pc:docMk/>
            <pc:sldMk cId="1008041339" sldId="1029"/>
            <ac:picMk id="7" creationId="{8E48C273-F962-D958-B8DD-1EFD00D7F8D3}"/>
          </ac:picMkLst>
        </pc:picChg>
        <pc:picChg chg="add mod">
          <ac:chgData name="ZAMTANG@NAVER.COM" userId="750a74194929a6bb" providerId="LiveId" clId="{8BC9C6FD-C030-4A97-B9A8-605D1B3BA8E4}" dt="2025-01-18T05:35:22.821" v="371" actId="1076"/>
          <ac:picMkLst>
            <pc:docMk/>
            <pc:sldMk cId="1008041339" sldId="1029"/>
            <ac:picMk id="9" creationId="{1DA1118B-985D-978B-2567-50DD2A3007FD}"/>
          </ac:picMkLst>
        </pc:picChg>
      </pc:sldChg>
      <pc:sldChg chg="add del">
        <pc:chgData name="ZAMTANG@NAVER.COM" userId="750a74194929a6bb" providerId="LiveId" clId="{8BC9C6FD-C030-4A97-B9A8-605D1B3BA8E4}" dt="2025-01-18T05:33:35.644" v="355"/>
        <pc:sldMkLst>
          <pc:docMk/>
          <pc:sldMk cId="1319988544" sldId="1029"/>
        </pc:sldMkLst>
      </pc:sldChg>
      <pc:sldChg chg="add del">
        <pc:chgData name="ZAMTANG@NAVER.COM" userId="750a74194929a6bb" providerId="LiveId" clId="{8BC9C6FD-C030-4A97-B9A8-605D1B3BA8E4}" dt="2025-01-18T05:33:49.349" v="357" actId="47"/>
        <pc:sldMkLst>
          <pc:docMk/>
          <pc:sldMk cId="1502465146" sldId="1029"/>
        </pc:sldMkLst>
      </pc:sldChg>
      <pc:sldChg chg="delSp modSp add mod">
        <pc:chgData name="ZAMTANG@NAVER.COM" userId="750a74194929a6bb" providerId="LiveId" clId="{8BC9C6FD-C030-4A97-B9A8-605D1B3BA8E4}" dt="2025-01-18T05:37:16.218" v="384" actId="14100"/>
        <pc:sldMkLst>
          <pc:docMk/>
          <pc:sldMk cId="2439179082" sldId="1030"/>
        </pc:sldMkLst>
        <pc:spChg chg="mod">
          <ac:chgData name="ZAMTANG@NAVER.COM" userId="750a74194929a6bb" providerId="LiveId" clId="{8BC9C6FD-C030-4A97-B9A8-605D1B3BA8E4}" dt="2025-01-18T05:36:55.754" v="378" actId="20577"/>
          <ac:spMkLst>
            <pc:docMk/>
            <pc:sldMk cId="2439179082" sldId="1030"/>
            <ac:spMk id="4" creationId="{9CC95A7C-370B-EC26-F442-252918DF5527}"/>
          </ac:spMkLst>
        </pc:spChg>
        <pc:picChg chg="mod">
          <ac:chgData name="ZAMTANG@NAVER.COM" userId="750a74194929a6bb" providerId="LiveId" clId="{8BC9C6FD-C030-4A97-B9A8-605D1B3BA8E4}" dt="2025-01-18T05:37:06.119" v="381" actId="1076"/>
          <ac:picMkLst>
            <pc:docMk/>
            <pc:sldMk cId="2439179082" sldId="1030"/>
            <ac:picMk id="5" creationId="{844AE225-1F83-3E07-4F59-F58ADD66C7C2}"/>
          </ac:picMkLst>
        </pc:picChg>
        <pc:picChg chg="mod">
          <ac:chgData name="ZAMTANG@NAVER.COM" userId="750a74194929a6bb" providerId="LiveId" clId="{8BC9C6FD-C030-4A97-B9A8-605D1B3BA8E4}" dt="2025-01-18T05:37:16.218" v="384" actId="14100"/>
          <ac:picMkLst>
            <pc:docMk/>
            <pc:sldMk cId="2439179082" sldId="1030"/>
            <ac:picMk id="7" creationId="{6140351F-B88E-38B8-12C5-806540F5CA71}"/>
          </ac:picMkLst>
        </pc:picChg>
        <pc:picChg chg="del">
          <ac:chgData name="ZAMTANG@NAVER.COM" userId="750a74194929a6bb" providerId="LiveId" clId="{8BC9C6FD-C030-4A97-B9A8-605D1B3BA8E4}" dt="2025-01-18T05:36:56.438" v="379" actId="478"/>
          <ac:picMkLst>
            <pc:docMk/>
            <pc:sldMk cId="2439179082" sldId="1030"/>
            <ac:picMk id="9" creationId="{CB30FA8B-4BBE-6514-84C7-24A9C67951D1}"/>
          </ac:picMkLst>
        </pc:picChg>
      </pc:sldChg>
      <pc:sldChg chg="add del">
        <pc:chgData name="ZAMTANG@NAVER.COM" userId="750a74194929a6bb" providerId="LiveId" clId="{8BC9C6FD-C030-4A97-B9A8-605D1B3BA8E4}" dt="2025-01-18T05:36:14.769" v="373"/>
        <pc:sldMkLst>
          <pc:docMk/>
          <pc:sldMk cId="3971023466" sldId="1030"/>
        </pc:sldMkLst>
      </pc:sldChg>
      <pc:sldChg chg="addSp delSp modSp add mod">
        <pc:chgData name="ZAMTANG@NAVER.COM" userId="750a74194929a6bb" providerId="LiveId" clId="{8BC9C6FD-C030-4A97-B9A8-605D1B3BA8E4}" dt="2025-01-18T05:38:33.577" v="404" actId="1076"/>
        <pc:sldMkLst>
          <pc:docMk/>
          <pc:sldMk cId="3095558350" sldId="1031"/>
        </pc:sldMkLst>
        <pc:spChg chg="mod">
          <ac:chgData name="ZAMTANG@NAVER.COM" userId="750a74194929a6bb" providerId="LiveId" clId="{8BC9C6FD-C030-4A97-B9A8-605D1B3BA8E4}" dt="2025-01-18T05:37:58.821" v="391"/>
          <ac:spMkLst>
            <pc:docMk/>
            <pc:sldMk cId="3095558350" sldId="1031"/>
            <ac:spMk id="2" creationId="{1605253B-FBE9-B99A-7859-FE00945D70E3}"/>
          </ac:spMkLst>
        </pc:spChg>
        <pc:spChg chg="del">
          <ac:chgData name="ZAMTANG@NAVER.COM" userId="750a74194929a6bb" providerId="LiveId" clId="{8BC9C6FD-C030-4A97-B9A8-605D1B3BA8E4}" dt="2025-01-18T05:37:26.181" v="386" actId="478"/>
          <ac:spMkLst>
            <pc:docMk/>
            <pc:sldMk cId="3095558350" sldId="1031"/>
            <ac:spMk id="4" creationId="{572EB886-EA7C-791D-3022-C848771ABFE1}"/>
          </ac:spMkLst>
        </pc:spChg>
        <pc:picChg chg="mod">
          <ac:chgData name="ZAMTANG@NAVER.COM" userId="750a74194929a6bb" providerId="LiveId" clId="{8BC9C6FD-C030-4A97-B9A8-605D1B3BA8E4}" dt="2025-01-18T05:38:31.921" v="403" actId="1076"/>
          <ac:picMkLst>
            <pc:docMk/>
            <pc:sldMk cId="3095558350" sldId="1031"/>
            <ac:picMk id="5" creationId="{F209131C-CC01-58BC-508D-6BF9B0480E12}"/>
          </ac:picMkLst>
        </pc:picChg>
        <pc:picChg chg="add mod">
          <ac:chgData name="ZAMTANG@NAVER.COM" userId="750a74194929a6bb" providerId="LiveId" clId="{8BC9C6FD-C030-4A97-B9A8-605D1B3BA8E4}" dt="2025-01-18T05:38:33.577" v="404" actId="1076"/>
          <ac:picMkLst>
            <pc:docMk/>
            <pc:sldMk cId="3095558350" sldId="1031"/>
            <ac:picMk id="7" creationId="{F3A63BE1-2C7B-D7F7-1A9A-E6F7864CEA2D}"/>
          </ac:picMkLst>
        </pc:picChg>
      </pc:sldChg>
      <pc:sldChg chg="modSp add mod">
        <pc:chgData name="ZAMTANG@NAVER.COM" userId="750a74194929a6bb" providerId="LiveId" clId="{8BC9C6FD-C030-4A97-B9A8-605D1B3BA8E4}" dt="2025-01-18T05:39:03.540" v="409" actId="14826"/>
        <pc:sldMkLst>
          <pc:docMk/>
          <pc:sldMk cId="698086124" sldId="1032"/>
        </pc:sldMkLst>
        <pc:spChg chg="mod">
          <ac:chgData name="ZAMTANG@NAVER.COM" userId="750a74194929a6bb" providerId="LiveId" clId="{8BC9C6FD-C030-4A97-B9A8-605D1B3BA8E4}" dt="2025-01-18T05:38:49.695" v="407"/>
          <ac:spMkLst>
            <pc:docMk/>
            <pc:sldMk cId="698086124" sldId="1032"/>
            <ac:spMk id="2" creationId="{437158BA-7070-2C5B-4275-526F27297575}"/>
          </ac:spMkLst>
        </pc:spChg>
        <pc:picChg chg="mod">
          <ac:chgData name="ZAMTANG@NAVER.COM" userId="750a74194929a6bb" providerId="LiveId" clId="{8BC9C6FD-C030-4A97-B9A8-605D1B3BA8E4}" dt="2025-01-18T05:38:57.706" v="408" actId="14826"/>
          <ac:picMkLst>
            <pc:docMk/>
            <pc:sldMk cId="698086124" sldId="1032"/>
            <ac:picMk id="5" creationId="{E328940B-6456-6263-D566-FE77A3C504DF}"/>
          </ac:picMkLst>
        </pc:picChg>
        <pc:picChg chg="mod">
          <ac:chgData name="ZAMTANG@NAVER.COM" userId="750a74194929a6bb" providerId="LiveId" clId="{8BC9C6FD-C030-4A97-B9A8-605D1B3BA8E4}" dt="2025-01-18T05:39:03.540" v="409" actId="14826"/>
          <ac:picMkLst>
            <pc:docMk/>
            <pc:sldMk cId="698086124" sldId="1032"/>
            <ac:picMk id="7" creationId="{9FE9E603-4293-61DA-2593-406274ABF827}"/>
          </ac:picMkLst>
        </pc:picChg>
      </pc:sldChg>
      <pc:sldChg chg="add del">
        <pc:chgData name="ZAMTANG@NAVER.COM" userId="750a74194929a6bb" providerId="LiveId" clId="{8BC9C6FD-C030-4A97-B9A8-605D1B3BA8E4}" dt="2025-01-18T05:38:35.195" v="405" actId="47"/>
        <pc:sldMkLst>
          <pc:docMk/>
          <pc:sldMk cId="2923605929" sldId="1032"/>
        </pc:sldMkLst>
      </pc:sldChg>
      <pc:sldChg chg="addSp delSp modSp add mod">
        <pc:chgData name="ZAMTANG@NAVER.COM" userId="750a74194929a6bb" providerId="LiveId" clId="{8BC9C6FD-C030-4A97-B9A8-605D1B3BA8E4}" dt="2025-01-18T05:42:34.841" v="443" actId="1076"/>
        <pc:sldMkLst>
          <pc:docMk/>
          <pc:sldMk cId="2719607922" sldId="1033"/>
        </pc:sldMkLst>
        <pc:spChg chg="mod">
          <ac:chgData name="ZAMTANG@NAVER.COM" userId="750a74194929a6bb" providerId="LiveId" clId="{8BC9C6FD-C030-4A97-B9A8-605D1B3BA8E4}" dt="2025-01-18T05:42:32.008" v="439"/>
          <ac:spMkLst>
            <pc:docMk/>
            <pc:sldMk cId="2719607922" sldId="1033"/>
            <ac:spMk id="2" creationId="{E5D3A0CC-2381-4CF0-DFD7-83144C6B217C}"/>
          </ac:spMkLst>
        </pc:spChg>
        <pc:picChg chg="mod">
          <ac:chgData name="ZAMTANG@NAVER.COM" userId="750a74194929a6bb" providerId="LiveId" clId="{8BC9C6FD-C030-4A97-B9A8-605D1B3BA8E4}" dt="2025-01-18T05:42:34.841" v="443" actId="1076"/>
          <ac:picMkLst>
            <pc:docMk/>
            <pc:sldMk cId="2719607922" sldId="1033"/>
            <ac:picMk id="5" creationId="{6A3FD534-135F-BDB1-4BAE-43D989E09557}"/>
          </ac:picMkLst>
        </pc:picChg>
        <pc:picChg chg="add del">
          <ac:chgData name="ZAMTANG@NAVER.COM" userId="750a74194929a6bb" providerId="LiveId" clId="{8BC9C6FD-C030-4A97-B9A8-605D1B3BA8E4}" dt="2025-01-18T05:42:33.026" v="441" actId="478"/>
          <ac:picMkLst>
            <pc:docMk/>
            <pc:sldMk cId="2719607922" sldId="1033"/>
            <ac:picMk id="7" creationId="{8D901C9F-4C7E-3894-9C7A-361C7B91BB50}"/>
          </ac:picMkLst>
        </pc:picChg>
      </pc:sldChg>
      <pc:sldChg chg="modSp add mod">
        <pc:chgData name="ZAMTANG@NAVER.COM" userId="750a74194929a6bb" providerId="LiveId" clId="{8BC9C6FD-C030-4A97-B9A8-605D1B3BA8E4}" dt="2025-01-18T05:43:20.385" v="447" actId="1076"/>
        <pc:sldMkLst>
          <pc:docMk/>
          <pc:sldMk cId="587095202" sldId="1034"/>
        </pc:sldMkLst>
        <pc:spChg chg="mod">
          <ac:chgData name="ZAMTANG@NAVER.COM" userId="750a74194929a6bb" providerId="LiveId" clId="{8BC9C6FD-C030-4A97-B9A8-605D1B3BA8E4}" dt="2025-01-18T05:43:04.890" v="445"/>
          <ac:spMkLst>
            <pc:docMk/>
            <pc:sldMk cId="587095202" sldId="1034"/>
            <ac:spMk id="2" creationId="{8092EBAC-0B93-AB71-5CCA-278673E7FC0E}"/>
          </ac:spMkLst>
        </pc:spChg>
        <pc:picChg chg="mod">
          <ac:chgData name="ZAMTANG@NAVER.COM" userId="750a74194929a6bb" providerId="LiveId" clId="{8BC9C6FD-C030-4A97-B9A8-605D1B3BA8E4}" dt="2025-01-18T05:43:20.385" v="447" actId="1076"/>
          <ac:picMkLst>
            <pc:docMk/>
            <pc:sldMk cId="587095202" sldId="1034"/>
            <ac:picMk id="5" creationId="{743550AA-8D6F-13AA-814B-7CDBCD25DD64}"/>
          </ac:picMkLst>
        </pc:picChg>
      </pc:sldChg>
      <pc:sldChg chg="modSp add mod">
        <pc:chgData name="ZAMTANG@NAVER.COM" userId="750a74194929a6bb" providerId="LiveId" clId="{8BC9C6FD-C030-4A97-B9A8-605D1B3BA8E4}" dt="2025-01-18T05:43:53.061" v="450" actId="14826"/>
        <pc:sldMkLst>
          <pc:docMk/>
          <pc:sldMk cId="2849012445" sldId="1035"/>
        </pc:sldMkLst>
        <pc:spChg chg="mod">
          <ac:chgData name="ZAMTANG@NAVER.COM" userId="750a74194929a6bb" providerId="LiveId" clId="{8BC9C6FD-C030-4A97-B9A8-605D1B3BA8E4}" dt="2025-01-18T05:43:42.416" v="449"/>
          <ac:spMkLst>
            <pc:docMk/>
            <pc:sldMk cId="2849012445" sldId="1035"/>
            <ac:spMk id="2" creationId="{0BA2D260-0E2F-0E43-2DF3-1A84CDD14F19}"/>
          </ac:spMkLst>
        </pc:spChg>
        <pc:picChg chg="mod">
          <ac:chgData name="ZAMTANG@NAVER.COM" userId="750a74194929a6bb" providerId="LiveId" clId="{8BC9C6FD-C030-4A97-B9A8-605D1B3BA8E4}" dt="2025-01-18T05:43:53.061" v="450" actId="14826"/>
          <ac:picMkLst>
            <pc:docMk/>
            <pc:sldMk cId="2849012445" sldId="1035"/>
            <ac:picMk id="5" creationId="{24227AB5-9830-0D78-BD0A-884F41CB9DF5}"/>
          </ac:picMkLst>
        </pc:picChg>
      </pc:sldChg>
      <pc:sldChg chg="modSp add mod">
        <pc:chgData name="ZAMTANG@NAVER.COM" userId="750a74194929a6bb" providerId="LiveId" clId="{8BC9C6FD-C030-4A97-B9A8-605D1B3BA8E4}" dt="2025-01-18T05:45:24.445" v="470"/>
        <pc:sldMkLst>
          <pc:docMk/>
          <pc:sldMk cId="3572040634" sldId="1036"/>
        </pc:sldMkLst>
        <pc:spChg chg="mod">
          <ac:chgData name="ZAMTANG@NAVER.COM" userId="750a74194929a6bb" providerId="LiveId" clId="{8BC9C6FD-C030-4A97-B9A8-605D1B3BA8E4}" dt="2025-01-18T05:45:24.445" v="470"/>
          <ac:spMkLst>
            <pc:docMk/>
            <pc:sldMk cId="3572040634" sldId="1036"/>
            <ac:spMk id="2" creationId="{31BBFA9F-9D8C-82FF-05B3-057DC3E29F69}"/>
          </ac:spMkLst>
        </pc:spChg>
        <pc:picChg chg="mod">
          <ac:chgData name="ZAMTANG@NAVER.COM" userId="750a74194929a6bb" providerId="LiveId" clId="{8BC9C6FD-C030-4A97-B9A8-605D1B3BA8E4}" dt="2025-01-18T05:44:48.346" v="455" actId="1076"/>
          <ac:picMkLst>
            <pc:docMk/>
            <pc:sldMk cId="3572040634" sldId="1036"/>
            <ac:picMk id="5" creationId="{0ABE5D75-8C49-E1AE-4FF4-5B81258A4B0B}"/>
          </ac:picMkLst>
        </pc:picChg>
      </pc:sldChg>
      <pc:sldChg chg="addSp modSp add mod">
        <pc:chgData name="ZAMTANG@NAVER.COM" userId="750a74194929a6bb" providerId="LiveId" clId="{8BC9C6FD-C030-4A97-B9A8-605D1B3BA8E4}" dt="2025-01-18T05:46:07.239" v="481" actId="14100"/>
        <pc:sldMkLst>
          <pc:docMk/>
          <pc:sldMk cId="3704502851" sldId="1037"/>
        </pc:sldMkLst>
        <pc:spChg chg="mod">
          <ac:chgData name="ZAMTANG@NAVER.COM" userId="750a74194929a6bb" providerId="LiveId" clId="{8BC9C6FD-C030-4A97-B9A8-605D1B3BA8E4}" dt="2025-01-18T05:45:43.461" v="475" actId="20577"/>
          <ac:spMkLst>
            <pc:docMk/>
            <pc:sldMk cId="3704502851" sldId="1037"/>
            <ac:spMk id="2" creationId="{49C7BC0B-46DD-93F0-9C27-F276F945679D}"/>
          </ac:spMkLst>
        </pc:spChg>
        <pc:picChg chg="mod">
          <ac:chgData name="ZAMTANG@NAVER.COM" userId="750a74194929a6bb" providerId="LiveId" clId="{8BC9C6FD-C030-4A97-B9A8-605D1B3BA8E4}" dt="2025-01-18T05:45:51.139" v="478" actId="1076"/>
          <ac:picMkLst>
            <pc:docMk/>
            <pc:sldMk cId="3704502851" sldId="1037"/>
            <ac:picMk id="5" creationId="{0C0CED6F-FC0D-465E-1284-6AD1D7CB5A2E}"/>
          </ac:picMkLst>
        </pc:picChg>
        <pc:picChg chg="add mod">
          <ac:chgData name="ZAMTANG@NAVER.COM" userId="750a74194929a6bb" providerId="LiveId" clId="{8BC9C6FD-C030-4A97-B9A8-605D1B3BA8E4}" dt="2025-01-18T05:46:07.239" v="481" actId="14100"/>
          <ac:picMkLst>
            <pc:docMk/>
            <pc:sldMk cId="3704502851" sldId="1037"/>
            <ac:picMk id="6" creationId="{6DFC04DE-7A84-D118-AF5F-CA8A4AA0076B}"/>
          </ac:picMkLst>
        </pc:picChg>
      </pc:sldChg>
      <pc:sldChg chg="modSp add mod">
        <pc:chgData name="ZAMTANG@NAVER.COM" userId="750a74194929a6bb" providerId="LiveId" clId="{8BC9C6FD-C030-4A97-B9A8-605D1B3BA8E4}" dt="2025-01-18T05:47:16.872" v="498" actId="1076"/>
        <pc:sldMkLst>
          <pc:docMk/>
          <pc:sldMk cId="4238912440" sldId="1038"/>
        </pc:sldMkLst>
        <pc:picChg chg="mod">
          <ac:chgData name="ZAMTANG@NAVER.COM" userId="750a74194929a6bb" providerId="LiveId" clId="{8BC9C6FD-C030-4A97-B9A8-605D1B3BA8E4}" dt="2025-01-18T05:47:13.800" v="497" actId="1076"/>
          <ac:picMkLst>
            <pc:docMk/>
            <pc:sldMk cId="4238912440" sldId="1038"/>
            <ac:picMk id="5" creationId="{1FC234A0-779F-E814-58F9-11E411960502}"/>
          </ac:picMkLst>
        </pc:picChg>
        <pc:picChg chg="mod">
          <ac:chgData name="ZAMTANG@NAVER.COM" userId="750a74194929a6bb" providerId="LiveId" clId="{8BC9C6FD-C030-4A97-B9A8-605D1B3BA8E4}" dt="2025-01-18T05:47:16.872" v="498" actId="1076"/>
          <ac:picMkLst>
            <pc:docMk/>
            <pc:sldMk cId="4238912440" sldId="1038"/>
            <ac:picMk id="6" creationId="{77C4887D-1F20-E66E-F4BE-24ECC3B1C1BC}"/>
          </ac:picMkLst>
        </pc:picChg>
      </pc:sldChg>
      <pc:sldChg chg="modSp add mod">
        <pc:chgData name="ZAMTANG@NAVER.COM" userId="750a74194929a6bb" providerId="LiveId" clId="{8BC9C6FD-C030-4A97-B9A8-605D1B3BA8E4}" dt="2025-01-18T05:48:01.927" v="505" actId="1076"/>
        <pc:sldMkLst>
          <pc:docMk/>
          <pc:sldMk cId="2461437237" sldId="1039"/>
        </pc:sldMkLst>
        <pc:spChg chg="mod">
          <ac:chgData name="ZAMTANG@NAVER.COM" userId="750a74194929a6bb" providerId="LiveId" clId="{8BC9C6FD-C030-4A97-B9A8-605D1B3BA8E4}" dt="2025-01-18T05:47:42.118" v="501" actId="14100"/>
          <ac:spMkLst>
            <pc:docMk/>
            <pc:sldMk cId="2461437237" sldId="1039"/>
            <ac:spMk id="2" creationId="{8184DC14-ED1B-51D0-43F0-FD1F8D746444}"/>
          </ac:spMkLst>
        </pc:spChg>
        <pc:picChg chg="mod">
          <ac:chgData name="ZAMTANG@NAVER.COM" userId="750a74194929a6bb" providerId="LiveId" clId="{8BC9C6FD-C030-4A97-B9A8-605D1B3BA8E4}" dt="2025-01-18T05:48:00.336" v="504" actId="1076"/>
          <ac:picMkLst>
            <pc:docMk/>
            <pc:sldMk cId="2461437237" sldId="1039"/>
            <ac:picMk id="5" creationId="{2DAC6266-ECD6-489A-C67D-AF18957C436F}"/>
          </ac:picMkLst>
        </pc:picChg>
        <pc:picChg chg="mod">
          <ac:chgData name="ZAMTANG@NAVER.COM" userId="750a74194929a6bb" providerId="LiveId" clId="{8BC9C6FD-C030-4A97-B9A8-605D1B3BA8E4}" dt="2025-01-18T05:48:01.927" v="505" actId="1076"/>
          <ac:picMkLst>
            <pc:docMk/>
            <pc:sldMk cId="2461437237" sldId="1039"/>
            <ac:picMk id="7" creationId="{49FF4295-4D84-13F8-053D-8C3689E49069}"/>
          </ac:picMkLst>
        </pc:picChg>
      </pc:sldChg>
      <pc:sldChg chg="modSp add mod">
        <pc:chgData name="ZAMTANG@NAVER.COM" userId="750a74194929a6bb" providerId="LiveId" clId="{8BC9C6FD-C030-4A97-B9A8-605D1B3BA8E4}" dt="2025-01-18T05:48:23.705" v="522" actId="14826"/>
        <pc:sldMkLst>
          <pc:docMk/>
          <pc:sldMk cId="1129067135" sldId="1040"/>
        </pc:sldMkLst>
        <pc:spChg chg="mod">
          <ac:chgData name="ZAMTANG@NAVER.COM" userId="750a74194929a6bb" providerId="LiveId" clId="{8BC9C6FD-C030-4A97-B9A8-605D1B3BA8E4}" dt="2025-01-18T05:48:10.059" v="520" actId="20577"/>
          <ac:spMkLst>
            <pc:docMk/>
            <pc:sldMk cId="1129067135" sldId="1040"/>
            <ac:spMk id="2" creationId="{00E7494A-357C-F2AF-70FA-4B8E9A00CB2F}"/>
          </ac:spMkLst>
        </pc:spChg>
        <pc:picChg chg="mod">
          <ac:chgData name="ZAMTANG@NAVER.COM" userId="750a74194929a6bb" providerId="LiveId" clId="{8BC9C6FD-C030-4A97-B9A8-605D1B3BA8E4}" dt="2025-01-18T05:48:17.404" v="521" actId="14826"/>
          <ac:picMkLst>
            <pc:docMk/>
            <pc:sldMk cId="1129067135" sldId="1040"/>
            <ac:picMk id="5" creationId="{F1E4B987-4786-4089-FBC2-3EB03FEF1083}"/>
          </ac:picMkLst>
        </pc:picChg>
        <pc:picChg chg="mod">
          <ac:chgData name="ZAMTANG@NAVER.COM" userId="750a74194929a6bb" providerId="LiveId" clId="{8BC9C6FD-C030-4A97-B9A8-605D1B3BA8E4}" dt="2025-01-18T05:48:23.705" v="522" actId="14826"/>
          <ac:picMkLst>
            <pc:docMk/>
            <pc:sldMk cId="1129067135" sldId="1040"/>
            <ac:picMk id="7" creationId="{FEDAABEE-3DCC-F45B-7DF7-4E3F5D9C07F6}"/>
          </ac:picMkLst>
        </pc:picChg>
      </pc:sldChg>
      <pc:sldChg chg="add del">
        <pc:chgData name="ZAMTANG@NAVER.COM" userId="750a74194929a6bb" providerId="LiveId" clId="{8BC9C6FD-C030-4A97-B9A8-605D1B3BA8E4}" dt="2025-01-18T05:51:53.735" v="558"/>
        <pc:sldMkLst>
          <pc:docMk/>
          <pc:sldMk cId="2257590156" sldId="1041"/>
        </pc:sldMkLst>
      </pc:sldChg>
      <pc:sldChg chg="addSp modSp add del mod">
        <pc:chgData name="ZAMTANG@NAVER.COM" userId="750a74194929a6bb" providerId="LiveId" clId="{8BC9C6FD-C030-4A97-B9A8-605D1B3BA8E4}" dt="2025-01-18T05:57:17.076" v="606" actId="1076"/>
        <pc:sldMkLst>
          <pc:docMk/>
          <pc:sldMk cId="4235723486" sldId="1041"/>
        </pc:sldMkLst>
        <pc:spChg chg="mod">
          <ac:chgData name="ZAMTANG@NAVER.COM" userId="750a74194929a6bb" providerId="LiveId" clId="{8BC9C6FD-C030-4A97-B9A8-605D1B3BA8E4}" dt="2025-01-18T05:57:00.551" v="601"/>
          <ac:spMkLst>
            <pc:docMk/>
            <pc:sldMk cId="4235723486" sldId="1041"/>
            <ac:spMk id="2" creationId="{B0952B7F-EB05-7147-BDA2-F9FA6BEA711B}"/>
          </ac:spMkLst>
        </pc:spChg>
        <pc:picChg chg="add mod">
          <ac:chgData name="ZAMTANG@NAVER.COM" userId="750a74194929a6bb" providerId="LiveId" clId="{8BC9C6FD-C030-4A97-B9A8-605D1B3BA8E4}" dt="2025-01-18T05:57:17.076" v="606" actId="1076"/>
          <ac:picMkLst>
            <pc:docMk/>
            <pc:sldMk cId="4235723486" sldId="1041"/>
            <ac:picMk id="5" creationId="{657B7445-0B25-78C1-2583-3BCAED60CDF5}"/>
          </ac:picMkLst>
        </pc:picChg>
      </pc:sldChg>
      <pc:sldChg chg="addSp modSp add mod">
        <pc:chgData name="ZAMTANG@NAVER.COM" userId="750a74194929a6bb" providerId="LiveId" clId="{8BC9C6FD-C030-4A97-B9A8-605D1B3BA8E4}" dt="2025-01-18T05:53:48.056" v="580" actId="12"/>
        <pc:sldMkLst>
          <pc:docMk/>
          <pc:sldMk cId="1710559679" sldId="1042"/>
        </pc:sldMkLst>
        <pc:spChg chg="mod">
          <ac:chgData name="ZAMTANG@NAVER.COM" userId="750a74194929a6bb" providerId="LiveId" clId="{8BC9C6FD-C030-4A97-B9A8-605D1B3BA8E4}" dt="2025-01-18T05:53:48.056" v="580" actId="12"/>
          <ac:spMkLst>
            <pc:docMk/>
            <pc:sldMk cId="1710559679" sldId="1042"/>
            <ac:spMk id="2" creationId="{30660119-2C04-AABC-D0CD-3D689843B226}"/>
          </ac:spMkLst>
        </pc:spChg>
        <pc:picChg chg="add mod">
          <ac:chgData name="ZAMTANG@NAVER.COM" userId="750a74194929a6bb" providerId="LiveId" clId="{8BC9C6FD-C030-4A97-B9A8-605D1B3BA8E4}" dt="2025-01-18T05:52:43.809" v="577" actId="1076"/>
          <ac:picMkLst>
            <pc:docMk/>
            <pc:sldMk cId="1710559679" sldId="1042"/>
            <ac:picMk id="5" creationId="{9343487C-51D9-9BD9-F33F-62E97865316F}"/>
          </ac:picMkLst>
        </pc:picChg>
      </pc:sldChg>
      <pc:sldChg chg="addSp modSp add mod">
        <pc:chgData name="ZAMTANG@NAVER.COM" userId="750a74194929a6bb" providerId="LiveId" clId="{8BC9C6FD-C030-4A97-B9A8-605D1B3BA8E4}" dt="2025-01-18T05:55:36.124" v="593" actId="20577"/>
        <pc:sldMkLst>
          <pc:docMk/>
          <pc:sldMk cId="3614512465" sldId="1043"/>
        </pc:sldMkLst>
        <pc:spChg chg="mod">
          <ac:chgData name="ZAMTANG@NAVER.COM" userId="750a74194929a6bb" providerId="LiveId" clId="{8BC9C6FD-C030-4A97-B9A8-605D1B3BA8E4}" dt="2025-01-18T05:55:36.124" v="593" actId="20577"/>
          <ac:spMkLst>
            <pc:docMk/>
            <pc:sldMk cId="3614512465" sldId="1043"/>
            <ac:spMk id="2" creationId="{E1E3B765-37F4-D6E4-5B18-DCFC9C35EB6F}"/>
          </ac:spMkLst>
        </pc:spChg>
        <pc:picChg chg="add mod">
          <ac:chgData name="ZAMTANG@NAVER.COM" userId="750a74194929a6bb" providerId="LiveId" clId="{8BC9C6FD-C030-4A97-B9A8-605D1B3BA8E4}" dt="2025-01-18T05:55:34.149" v="587" actId="1076"/>
          <ac:picMkLst>
            <pc:docMk/>
            <pc:sldMk cId="3614512465" sldId="1043"/>
            <ac:picMk id="5" creationId="{89D6D0A6-9D0F-06AB-C51D-19E6E19D004C}"/>
          </ac:picMkLst>
        </pc:picChg>
      </pc:sldChg>
      <pc:sldChg chg="modSp add mod">
        <pc:chgData name="ZAMTANG@NAVER.COM" userId="750a74194929a6bb" providerId="LiveId" clId="{8BC9C6FD-C030-4A97-B9A8-605D1B3BA8E4}" dt="2025-01-18T05:58:01.229" v="610" actId="1076"/>
        <pc:sldMkLst>
          <pc:docMk/>
          <pc:sldMk cId="1188447374" sldId="1044"/>
        </pc:sldMkLst>
        <pc:spChg chg="mod">
          <ac:chgData name="ZAMTANG@NAVER.COM" userId="750a74194929a6bb" providerId="LiveId" clId="{8BC9C6FD-C030-4A97-B9A8-605D1B3BA8E4}" dt="2025-01-18T05:57:53.508" v="608"/>
          <ac:spMkLst>
            <pc:docMk/>
            <pc:sldMk cId="1188447374" sldId="1044"/>
            <ac:spMk id="2" creationId="{7A1B9159-D7D8-D8DF-7432-5F945837FEC0}"/>
          </ac:spMkLst>
        </pc:spChg>
        <pc:picChg chg="mod">
          <ac:chgData name="ZAMTANG@NAVER.COM" userId="750a74194929a6bb" providerId="LiveId" clId="{8BC9C6FD-C030-4A97-B9A8-605D1B3BA8E4}" dt="2025-01-18T05:58:01.229" v="610" actId="1076"/>
          <ac:picMkLst>
            <pc:docMk/>
            <pc:sldMk cId="1188447374" sldId="1044"/>
            <ac:picMk id="5" creationId="{4CFC71B6-39F4-82AE-4904-DA8A40749AAA}"/>
          </ac:picMkLst>
        </pc:picChg>
      </pc:sldChg>
      <pc:sldChg chg="addSp delSp modSp add mod">
        <pc:chgData name="ZAMTANG@NAVER.COM" userId="750a74194929a6bb" providerId="LiveId" clId="{8BC9C6FD-C030-4A97-B9A8-605D1B3BA8E4}" dt="2025-01-18T06:00:29.535" v="635" actId="20577"/>
        <pc:sldMkLst>
          <pc:docMk/>
          <pc:sldMk cId="1344400292" sldId="1045"/>
        </pc:sldMkLst>
        <pc:spChg chg="mod">
          <ac:chgData name="ZAMTANG@NAVER.COM" userId="750a74194929a6bb" providerId="LiveId" clId="{8BC9C6FD-C030-4A97-B9A8-605D1B3BA8E4}" dt="2025-01-18T06:00:29.535" v="635" actId="20577"/>
          <ac:spMkLst>
            <pc:docMk/>
            <pc:sldMk cId="1344400292" sldId="1045"/>
            <ac:spMk id="2" creationId="{520353EB-F888-C34A-EA10-D5053BA7DC82}"/>
          </ac:spMkLst>
        </pc:spChg>
        <pc:spChg chg="add del mod">
          <ac:chgData name="ZAMTANG@NAVER.COM" userId="750a74194929a6bb" providerId="LiveId" clId="{8BC9C6FD-C030-4A97-B9A8-605D1B3BA8E4}" dt="2025-01-18T05:59:38.984" v="626" actId="478"/>
          <ac:spMkLst>
            <pc:docMk/>
            <pc:sldMk cId="1344400292" sldId="1045"/>
            <ac:spMk id="4" creationId="{2C1F6474-B987-4D74-E644-6EA88B9523DA}"/>
          </ac:spMkLst>
        </pc:spChg>
      </pc:sldChg>
      <pc:sldChg chg="modSp add mod">
        <pc:chgData name="ZAMTANG@NAVER.COM" userId="750a74194929a6bb" providerId="LiveId" clId="{8BC9C6FD-C030-4A97-B9A8-605D1B3BA8E4}" dt="2025-01-18T06:00:22.052" v="634" actId="20577"/>
        <pc:sldMkLst>
          <pc:docMk/>
          <pc:sldMk cId="779158022" sldId="1046"/>
        </pc:sldMkLst>
        <pc:spChg chg="mod">
          <ac:chgData name="ZAMTANG@NAVER.COM" userId="750a74194929a6bb" providerId="LiveId" clId="{8BC9C6FD-C030-4A97-B9A8-605D1B3BA8E4}" dt="2025-01-18T06:00:22.052" v="634" actId="20577"/>
          <ac:spMkLst>
            <pc:docMk/>
            <pc:sldMk cId="779158022" sldId="1046"/>
            <ac:spMk id="2" creationId="{EE52F1D1-ADE8-376D-BFBD-DBA3DA49696F}"/>
          </ac:spMkLst>
        </pc:spChg>
        <pc:picChg chg="mod">
          <ac:chgData name="ZAMTANG@NAVER.COM" userId="750a74194929a6bb" providerId="LiveId" clId="{8BC9C6FD-C030-4A97-B9A8-605D1B3BA8E4}" dt="2025-01-18T06:00:01.615" v="631" actId="1076"/>
          <ac:picMkLst>
            <pc:docMk/>
            <pc:sldMk cId="779158022" sldId="1046"/>
            <ac:picMk id="5" creationId="{EADE5695-6E62-F62E-3941-B1E9E9A6D3EA}"/>
          </ac:picMkLst>
        </pc:picChg>
      </pc:sldChg>
      <pc:sldChg chg="modSp add mod">
        <pc:chgData name="ZAMTANG@NAVER.COM" userId="750a74194929a6bb" providerId="LiveId" clId="{8BC9C6FD-C030-4A97-B9A8-605D1B3BA8E4}" dt="2025-01-18T06:01:01.871" v="638" actId="1076"/>
        <pc:sldMkLst>
          <pc:docMk/>
          <pc:sldMk cId="2820710946" sldId="1047"/>
        </pc:sldMkLst>
        <pc:spChg chg="mod">
          <ac:chgData name="ZAMTANG@NAVER.COM" userId="750a74194929a6bb" providerId="LiveId" clId="{8BC9C6FD-C030-4A97-B9A8-605D1B3BA8E4}" dt="2025-01-18T06:00:19.066" v="633"/>
          <ac:spMkLst>
            <pc:docMk/>
            <pc:sldMk cId="2820710946" sldId="1047"/>
            <ac:spMk id="2" creationId="{E387D825-0CD1-D817-0CEF-4ED204DECD5F}"/>
          </ac:spMkLst>
        </pc:spChg>
        <pc:picChg chg="mod">
          <ac:chgData name="ZAMTANG@NAVER.COM" userId="750a74194929a6bb" providerId="LiveId" clId="{8BC9C6FD-C030-4A97-B9A8-605D1B3BA8E4}" dt="2025-01-18T06:01:01.871" v="638" actId="1076"/>
          <ac:picMkLst>
            <pc:docMk/>
            <pc:sldMk cId="2820710946" sldId="1047"/>
            <ac:picMk id="5" creationId="{2577272F-660B-1E22-C1DF-973C382F8E99}"/>
          </ac:picMkLst>
        </pc:picChg>
      </pc:sldChg>
      <pc:sldChg chg="addSp modSp add mod">
        <pc:chgData name="ZAMTANG@NAVER.COM" userId="750a74194929a6bb" providerId="LiveId" clId="{8BC9C6FD-C030-4A97-B9A8-605D1B3BA8E4}" dt="2025-01-18T06:02:48.093" v="662"/>
        <pc:sldMkLst>
          <pc:docMk/>
          <pc:sldMk cId="4217418551" sldId="1048"/>
        </pc:sldMkLst>
        <pc:spChg chg="mod">
          <ac:chgData name="ZAMTANG@NAVER.COM" userId="750a74194929a6bb" providerId="LiveId" clId="{8BC9C6FD-C030-4A97-B9A8-605D1B3BA8E4}" dt="2025-01-18T06:02:48.093" v="662"/>
          <ac:spMkLst>
            <pc:docMk/>
            <pc:sldMk cId="4217418551" sldId="1048"/>
            <ac:spMk id="2" creationId="{464E5B10-36C3-75EE-91FF-5B4C5CD76A20}"/>
          </ac:spMkLst>
        </pc:spChg>
        <pc:picChg chg="mod">
          <ac:chgData name="ZAMTANG@NAVER.COM" userId="750a74194929a6bb" providerId="LiveId" clId="{8BC9C6FD-C030-4A97-B9A8-605D1B3BA8E4}" dt="2025-01-18T06:01:42.066" v="644" actId="1076"/>
          <ac:picMkLst>
            <pc:docMk/>
            <pc:sldMk cId="4217418551" sldId="1048"/>
            <ac:picMk id="5" creationId="{6F497F79-6C54-6C20-1309-4FCF5C718971}"/>
          </ac:picMkLst>
        </pc:picChg>
        <pc:picChg chg="add mod">
          <ac:chgData name="ZAMTANG@NAVER.COM" userId="750a74194929a6bb" providerId="LiveId" clId="{8BC9C6FD-C030-4A97-B9A8-605D1B3BA8E4}" dt="2025-01-18T06:01:55.617" v="649" actId="1076"/>
          <ac:picMkLst>
            <pc:docMk/>
            <pc:sldMk cId="4217418551" sldId="1048"/>
            <ac:picMk id="6" creationId="{96FF5182-75B9-8965-F423-70F6FC51A391}"/>
          </ac:picMkLst>
        </pc:picChg>
      </pc:sldChg>
      <pc:sldChg chg="delSp modSp add mod">
        <pc:chgData name="ZAMTANG@NAVER.COM" userId="750a74194929a6bb" providerId="LiveId" clId="{8BC9C6FD-C030-4A97-B9A8-605D1B3BA8E4}" dt="2025-01-18T06:03:57.368" v="692" actId="1076"/>
        <pc:sldMkLst>
          <pc:docMk/>
          <pc:sldMk cId="2949269317" sldId="1049"/>
        </pc:sldMkLst>
        <pc:spChg chg="mod">
          <ac:chgData name="ZAMTANG@NAVER.COM" userId="750a74194929a6bb" providerId="LiveId" clId="{8BC9C6FD-C030-4A97-B9A8-605D1B3BA8E4}" dt="2025-01-18T06:03:50.287" v="690" actId="20577"/>
          <ac:spMkLst>
            <pc:docMk/>
            <pc:sldMk cId="2949269317" sldId="1049"/>
            <ac:spMk id="2" creationId="{78D25BAB-3D35-7656-4823-B563A790BD00}"/>
          </ac:spMkLst>
        </pc:spChg>
        <pc:picChg chg="mod">
          <ac:chgData name="ZAMTANG@NAVER.COM" userId="750a74194929a6bb" providerId="LiveId" clId="{8BC9C6FD-C030-4A97-B9A8-605D1B3BA8E4}" dt="2025-01-18T06:03:57.368" v="692" actId="1076"/>
          <ac:picMkLst>
            <pc:docMk/>
            <pc:sldMk cId="2949269317" sldId="1049"/>
            <ac:picMk id="5" creationId="{A77C0B9F-A565-1C27-CFDA-D7160CA4FB37}"/>
          </ac:picMkLst>
        </pc:picChg>
        <pc:picChg chg="del">
          <ac:chgData name="ZAMTANG@NAVER.COM" userId="750a74194929a6bb" providerId="LiveId" clId="{8BC9C6FD-C030-4A97-B9A8-605D1B3BA8E4}" dt="2025-01-18T06:03:37.694" v="689" actId="478"/>
          <ac:picMkLst>
            <pc:docMk/>
            <pc:sldMk cId="2949269317" sldId="1049"/>
            <ac:picMk id="6" creationId="{E7B31EFD-2891-1F19-CB5C-0C139B7DBFB7}"/>
          </ac:picMkLst>
        </pc:picChg>
      </pc:sldChg>
      <pc:sldChg chg="addSp modSp add mod">
        <pc:chgData name="ZAMTANG@NAVER.COM" userId="750a74194929a6bb" providerId="LiveId" clId="{8BC9C6FD-C030-4A97-B9A8-605D1B3BA8E4}" dt="2025-01-18T06:30:15.946" v="1018" actId="14100"/>
        <pc:sldMkLst>
          <pc:docMk/>
          <pc:sldMk cId="1693244078" sldId="1050"/>
        </pc:sldMkLst>
        <pc:spChg chg="mod">
          <ac:chgData name="ZAMTANG@NAVER.COM" userId="750a74194929a6bb" providerId="LiveId" clId="{8BC9C6FD-C030-4A97-B9A8-605D1B3BA8E4}" dt="2025-01-18T06:04:47.141" v="694"/>
          <ac:spMkLst>
            <pc:docMk/>
            <pc:sldMk cId="1693244078" sldId="1050"/>
            <ac:spMk id="2" creationId="{458DAD46-15E8-4041-4C9E-F0076141BFAE}"/>
          </ac:spMkLst>
        </pc:spChg>
        <pc:spChg chg="add mod">
          <ac:chgData name="ZAMTANG@NAVER.COM" userId="750a74194929a6bb" providerId="LiveId" clId="{8BC9C6FD-C030-4A97-B9A8-605D1B3BA8E4}" dt="2025-01-18T06:30:15.946" v="1018" actId="14100"/>
          <ac:spMkLst>
            <pc:docMk/>
            <pc:sldMk cId="1693244078" sldId="1050"/>
            <ac:spMk id="4" creationId="{24F4579A-E408-3826-5B06-18A538B33598}"/>
          </ac:spMkLst>
        </pc:spChg>
        <pc:picChg chg="mod">
          <ac:chgData name="ZAMTANG@NAVER.COM" userId="750a74194929a6bb" providerId="LiveId" clId="{8BC9C6FD-C030-4A97-B9A8-605D1B3BA8E4}" dt="2025-01-18T06:05:08.856" v="697" actId="1076"/>
          <ac:picMkLst>
            <pc:docMk/>
            <pc:sldMk cId="1693244078" sldId="1050"/>
            <ac:picMk id="5" creationId="{578C47DA-0819-9DDD-2401-28739620E6E6}"/>
          </ac:picMkLst>
        </pc:picChg>
      </pc:sldChg>
      <pc:sldChg chg="delSp modSp add mod">
        <pc:chgData name="ZAMTANG@NAVER.COM" userId="750a74194929a6bb" providerId="LiveId" clId="{8BC9C6FD-C030-4A97-B9A8-605D1B3BA8E4}" dt="2025-01-18T06:07:48.712" v="710" actId="1076"/>
        <pc:sldMkLst>
          <pc:docMk/>
          <pc:sldMk cId="2911145315" sldId="1051"/>
        </pc:sldMkLst>
        <pc:spChg chg="mod">
          <ac:chgData name="ZAMTANG@NAVER.COM" userId="750a74194929a6bb" providerId="LiveId" clId="{8BC9C6FD-C030-4A97-B9A8-605D1B3BA8E4}" dt="2025-01-18T06:07:44.077" v="708" actId="20577"/>
          <ac:spMkLst>
            <pc:docMk/>
            <pc:sldMk cId="2911145315" sldId="1051"/>
            <ac:spMk id="2" creationId="{E03264D5-C841-9635-F572-7B3E591F6605}"/>
          </ac:spMkLst>
        </pc:spChg>
        <pc:spChg chg="del">
          <ac:chgData name="ZAMTANG@NAVER.COM" userId="750a74194929a6bb" providerId="LiveId" clId="{8BC9C6FD-C030-4A97-B9A8-605D1B3BA8E4}" dt="2025-01-18T06:07:41.424" v="707" actId="478"/>
          <ac:spMkLst>
            <pc:docMk/>
            <pc:sldMk cId="2911145315" sldId="1051"/>
            <ac:spMk id="4" creationId="{FF74D49E-7500-F9F5-498C-BE617A300C55}"/>
          </ac:spMkLst>
        </pc:spChg>
        <pc:picChg chg="mod">
          <ac:chgData name="ZAMTANG@NAVER.COM" userId="750a74194929a6bb" providerId="LiveId" clId="{8BC9C6FD-C030-4A97-B9A8-605D1B3BA8E4}" dt="2025-01-18T06:07:48.712" v="710" actId="1076"/>
          <ac:picMkLst>
            <pc:docMk/>
            <pc:sldMk cId="2911145315" sldId="1051"/>
            <ac:picMk id="5" creationId="{5BB0E55F-CB2C-25B5-D5A8-EE4260971C4F}"/>
          </ac:picMkLst>
        </pc:picChg>
      </pc:sldChg>
      <pc:sldChg chg="addSp delSp modSp add mod">
        <pc:chgData name="ZAMTANG@NAVER.COM" userId="750a74194929a6bb" providerId="LiveId" clId="{8BC9C6FD-C030-4A97-B9A8-605D1B3BA8E4}" dt="2025-01-18T06:09:28.070" v="725" actId="1076"/>
        <pc:sldMkLst>
          <pc:docMk/>
          <pc:sldMk cId="1976923044" sldId="1052"/>
        </pc:sldMkLst>
        <pc:spChg chg="mod">
          <ac:chgData name="ZAMTANG@NAVER.COM" userId="750a74194929a6bb" providerId="LiveId" clId="{8BC9C6FD-C030-4A97-B9A8-605D1B3BA8E4}" dt="2025-01-18T06:08:08.769" v="711"/>
          <ac:spMkLst>
            <pc:docMk/>
            <pc:sldMk cId="1976923044" sldId="1052"/>
            <ac:spMk id="2" creationId="{87E104B2-544E-F431-A9D7-68C247D408F9}"/>
          </ac:spMkLst>
        </pc:spChg>
        <pc:spChg chg="del">
          <ac:chgData name="ZAMTANG@NAVER.COM" userId="750a74194929a6bb" providerId="LiveId" clId="{8BC9C6FD-C030-4A97-B9A8-605D1B3BA8E4}" dt="2025-01-18T06:08:48.504" v="717" actId="478"/>
          <ac:spMkLst>
            <pc:docMk/>
            <pc:sldMk cId="1976923044" sldId="1052"/>
            <ac:spMk id="4" creationId="{3DC0D818-9F96-A423-6AE4-4ECD4863312C}"/>
          </ac:spMkLst>
        </pc:spChg>
        <pc:picChg chg="mod">
          <ac:chgData name="ZAMTANG@NAVER.COM" userId="750a74194929a6bb" providerId="LiveId" clId="{8BC9C6FD-C030-4A97-B9A8-605D1B3BA8E4}" dt="2025-01-18T06:08:52.086" v="718" actId="1076"/>
          <ac:picMkLst>
            <pc:docMk/>
            <pc:sldMk cId="1976923044" sldId="1052"/>
            <ac:picMk id="5" creationId="{6081652D-B16E-807A-02C5-CB63BE42D98D}"/>
          </ac:picMkLst>
        </pc:picChg>
        <pc:picChg chg="add mod">
          <ac:chgData name="ZAMTANG@NAVER.COM" userId="750a74194929a6bb" providerId="LiveId" clId="{8BC9C6FD-C030-4A97-B9A8-605D1B3BA8E4}" dt="2025-01-18T06:08:56.824" v="720" actId="14100"/>
          <ac:picMkLst>
            <pc:docMk/>
            <pc:sldMk cId="1976923044" sldId="1052"/>
            <ac:picMk id="7" creationId="{BB7F5B49-68E0-748A-9AD4-917DAEBBCA42}"/>
          </ac:picMkLst>
        </pc:picChg>
        <pc:picChg chg="add mod">
          <ac:chgData name="ZAMTANG@NAVER.COM" userId="750a74194929a6bb" providerId="LiveId" clId="{8BC9C6FD-C030-4A97-B9A8-605D1B3BA8E4}" dt="2025-01-18T06:09:28.070" v="725" actId="1076"/>
          <ac:picMkLst>
            <pc:docMk/>
            <pc:sldMk cId="1976923044" sldId="1052"/>
            <ac:picMk id="9" creationId="{512DB5B6-6B4F-D860-1793-CC4F74718A5E}"/>
          </ac:picMkLst>
        </pc:picChg>
      </pc:sldChg>
      <pc:sldChg chg="modSp add mod">
        <pc:chgData name="ZAMTANG@NAVER.COM" userId="750a74194929a6bb" providerId="LiveId" clId="{8BC9C6FD-C030-4A97-B9A8-605D1B3BA8E4}" dt="2025-01-18T06:10:46.695" v="780" actId="1076"/>
        <pc:sldMkLst>
          <pc:docMk/>
          <pc:sldMk cId="138739472" sldId="1053"/>
        </pc:sldMkLst>
        <pc:spChg chg="mod">
          <ac:chgData name="ZAMTANG@NAVER.COM" userId="750a74194929a6bb" providerId="LiveId" clId="{8BC9C6FD-C030-4A97-B9A8-605D1B3BA8E4}" dt="2025-01-18T06:10:20.686" v="776" actId="20577"/>
          <ac:spMkLst>
            <pc:docMk/>
            <pc:sldMk cId="138739472" sldId="1053"/>
            <ac:spMk id="2" creationId="{A9F958E6-481B-C7FE-D1F7-59651376D7C5}"/>
          </ac:spMkLst>
        </pc:spChg>
        <pc:spChg chg="mod">
          <ac:chgData name="ZAMTANG@NAVER.COM" userId="750a74194929a6bb" providerId="LiveId" clId="{8BC9C6FD-C030-4A97-B9A8-605D1B3BA8E4}" dt="2025-01-18T06:09:55.427" v="728" actId="14100"/>
          <ac:spMkLst>
            <pc:docMk/>
            <pc:sldMk cId="138739472" sldId="1053"/>
            <ac:spMk id="3" creationId="{E703C14F-AE6B-DB9E-4489-2C3C02E369A1}"/>
          </ac:spMkLst>
        </pc:spChg>
        <pc:picChg chg="mod">
          <ac:chgData name="ZAMTANG@NAVER.COM" userId="750a74194929a6bb" providerId="LiveId" clId="{8BC9C6FD-C030-4A97-B9A8-605D1B3BA8E4}" dt="2025-01-18T06:10:42.685" v="779" actId="1076"/>
          <ac:picMkLst>
            <pc:docMk/>
            <pc:sldMk cId="138739472" sldId="1053"/>
            <ac:picMk id="5" creationId="{18CECAF9-E259-9DEB-6569-36912091B29B}"/>
          </ac:picMkLst>
        </pc:picChg>
        <pc:picChg chg="mod">
          <ac:chgData name="ZAMTANG@NAVER.COM" userId="750a74194929a6bb" providerId="LiveId" clId="{8BC9C6FD-C030-4A97-B9A8-605D1B3BA8E4}" dt="2025-01-18T06:10:46.695" v="780" actId="1076"/>
          <ac:picMkLst>
            <pc:docMk/>
            <pc:sldMk cId="138739472" sldId="1053"/>
            <ac:picMk id="7" creationId="{8F3EDD40-8E22-6112-E350-8F769262B31F}"/>
          </ac:picMkLst>
        </pc:picChg>
      </pc:sldChg>
      <pc:sldChg chg="modSp add mod">
        <pc:chgData name="ZAMTANG@NAVER.COM" userId="750a74194929a6bb" providerId="LiveId" clId="{8BC9C6FD-C030-4A97-B9A8-605D1B3BA8E4}" dt="2025-01-18T06:11:01.133" v="793" actId="14826"/>
        <pc:sldMkLst>
          <pc:docMk/>
          <pc:sldMk cId="3480955201" sldId="1054"/>
        </pc:sldMkLst>
        <pc:spChg chg="mod">
          <ac:chgData name="ZAMTANG@NAVER.COM" userId="750a74194929a6bb" providerId="LiveId" clId="{8BC9C6FD-C030-4A97-B9A8-605D1B3BA8E4}" dt="2025-01-18T06:10:53.875" v="792"/>
          <ac:spMkLst>
            <pc:docMk/>
            <pc:sldMk cId="3480955201" sldId="1054"/>
            <ac:spMk id="2" creationId="{90793ADA-D550-0B9B-2847-A24AA210984B}"/>
          </ac:spMkLst>
        </pc:spChg>
        <pc:picChg chg="mod">
          <ac:chgData name="ZAMTANG@NAVER.COM" userId="750a74194929a6bb" providerId="LiveId" clId="{8BC9C6FD-C030-4A97-B9A8-605D1B3BA8E4}" dt="2025-01-18T06:11:01.133" v="793" actId="14826"/>
          <ac:picMkLst>
            <pc:docMk/>
            <pc:sldMk cId="3480955201" sldId="1054"/>
            <ac:picMk id="5" creationId="{64E5605D-B9EC-E378-C16F-94F0F8F8F8EB}"/>
          </ac:picMkLst>
        </pc:picChg>
      </pc:sldChg>
      <pc:sldChg chg="modSp add del">
        <pc:chgData name="ZAMTANG@NAVER.COM" userId="750a74194929a6bb" providerId="LiveId" clId="{8BC9C6FD-C030-4A97-B9A8-605D1B3BA8E4}" dt="2025-01-18T07:08:49.378" v="1507" actId="47"/>
        <pc:sldMkLst>
          <pc:docMk/>
          <pc:sldMk cId="1485358869" sldId="1055"/>
        </pc:sldMkLst>
        <pc:picChg chg="mod">
          <ac:chgData name="ZAMTANG@NAVER.COM" userId="750a74194929a6bb" providerId="LiveId" clId="{8BC9C6FD-C030-4A97-B9A8-605D1B3BA8E4}" dt="2025-01-18T06:11:09.829" v="795" actId="14826"/>
          <ac:picMkLst>
            <pc:docMk/>
            <pc:sldMk cId="1485358869" sldId="1055"/>
            <ac:picMk id="7" creationId="{894F0C3B-6987-C86A-54DA-92156F7CC5EF}"/>
          </ac:picMkLst>
        </pc:picChg>
      </pc:sldChg>
      <pc:sldChg chg="delSp modSp add mod">
        <pc:chgData name="ZAMTANG@NAVER.COM" userId="750a74194929a6bb" providerId="LiveId" clId="{8BC9C6FD-C030-4A97-B9A8-605D1B3BA8E4}" dt="2025-01-18T06:14:33.156" v="831"/>
        <pc:sldMkLst>
          <pc:docMk/>
          <pc:sldMk cId="3441575207" sldId="1056"/>
        </pc:sldMkLst>
        <pc:spChg chg="mod">
          <ac:chgData name="ZAMTANG@NAVER.COM" userId="750a74194929a6bb" providerId="LiveId" clId="{8BC9C6FD-C030-4A97-B9A8-605D1B3BA8E4}" dt="2025-01-18T06:14:33.156" v="831"/>
          <ac:spMkLst>
            <pc:docMk/>
            <pc:sldMk cId="3441575207" sldId="1056"/>
            <ac:spMk id="2" creationId="{81D8362D-4236-9C21-AEEA-F4EC7383B130}"/>
          </ac:spMkLst>
        </pc:spChg>
        <pc:spChg chg="mod">
          <ac:chgData name="ZAMTANG@NAVER.COM" userId="750a74194929a6bb" providerId="LiveId" clId="{8BC9C6FD-C030-4A97-B9A8-605D1B3BA8E4}" dt="2025-01-18T06:11:57.089" v="806"/>
          <ac:spMkLst>
            <pc:docMk/>
            <pc:sldMk cId="3441575207" sldId="1056"/>
            <ac:spMk id="3" creationId="{1CAE3422-5AF6-F0E5-B590-713D38329898}"/>
          </ac:spMkLst>
        </pc:spChg>
        <pc:picChg chg="mod">
          <ac:chgData name="ZAMTANG@NAVER.COM" userId="750a74194929a6bb" providerId="LiveId" clId="{8BC9C6FD-C030-4A97-B9A8-605D1B3BA8E4}" dt="2025-01-18T06:13:55.309" v="814" actId="1076"/>
          <ac:picMkLst>
            <pc:docMk/>
            <pc:sldMk cId="3441575207" sldId="1056"/>
            <ac:picMk id="5" creationId="{E16DE5DD-88AB-D790-5C92-DE5AFCEED52B}"/>
          </ac:picMkLst>
        </pc:picChg>
        <pc:picChg chg="del">
          <ac:chgData name="ZAMTANG@NAVER.COM" userId="750a74194929a6bb" providerId="LiveId" clId="{8BC9C6FD-C030-4A97-B9A8-605D1B3BA8E4}" dt="2025-01-18T06:13:50.789" v="812" actId="478"/>
          <ac:picMkLst>
            <pc:docMk/>
            <pc:sldMk cId="3441575207" sldId="1056"/>
            <ac:picMk id="7" creationId="{D2EC95A9-277E-A9BD-E91C-01ED7BDFE060}"/>
          </ac:picMkLst>
        </pc:picChg>
      </pc:sldChg>
      <pc:sldChg chg="delSp modSp add mod">
        <pc:chgData name="ZAMTANG@NAVER.COM" userId="750a74194929a6bb" providerId="LiveId" clId="{8BC9C6FD-C030-4A97-B9A8-605D1B3BA8E4}" dt="2025-01-18T06:15:17.122" v="837" actId="1076"/>
        <pc:sldMkLst>
          <pc:docMk/>
          <pc:sldMk cId="3454837967" sldId="1057"/>
        </pc:sldMkLst>
        <pc:spChg chg="mod">
          <ac:chgData name="ZAMTANG@NAVER.COM" userId="750a74194929a6bb" providerId="LiveId" clId="{8BC9C6FD-C030-4A97-B9A8-605D1B3BA8E4}" dt="2025-01-18T06:15:00.409" v="832"/>
          <ac:spMkLst>
            <pc:docMk/>
            <pc:sldMk cId="3454837967" sldId="1057"/>
            <ac:spMk id="2" creationId="{72088801-5D33-015F-82FD-D2FD596F0DB7}"/>
          </ac:spMkLst>
        </pc:spChg>
        <pc:picChg chg="mod">
          <ac:chgData name="ZAMTANG@NAVER.COM" userId="750a74194929a6bb" providerId="LiveId" clId="{8BC9C6FD-C030-4A97-B9A8-605D1B3BA8E4}" dt="2025-01-18T06:15:17.122" v="837" actId="1076"/>
          <ac:picMkLst>
            <pc:docMk/>
            <pc:sldMk cId="3454837967" sldId="1057"/>
            <ac:picMk id="5" creationId="{2B535B7E-A0FF-A9C6-CCE6-5039354A7ED4}"/>
          </ac:picMkLst>
        </pc:picChg>
        <pc:picChg chg="del">
          <ac:chgData name="ZAMTANG@NAVER.COM" userId="750a74194929a6bb" providerId="LiveId" clId="{8BC9C6FD-C030-4A97-B9A8-605D1B3BA8E4}" dt="2025-01-18T06:15:10.471" v="834" actId="478"/>
          <ac:picMkLst>
            <pc:docMk/>
            <pc:sldMk cId="3454837967" sldId="1057"/>
            <ac:picMk id="7" creationId="{6EB17E37-F621-281F-7727-E51F3A78D3FA}"/>
          </ac:picMkLst>
        </pc:picChg>
      </pc:sldChg>
      <pc:sldChg chg="modSp add mod">
        <pc:chgData name="ZAMTANG@NAVER.COM" userId="750a74194929a6bb" providerId="LiveId" clId="{8BC9C6FD-C030-4A97-B9A8-605D1B3BA8E4}" dt="2025-01-18T06:16:23.366" v="842" actId="1076"/>
        <pc:sldMkLst>
          <pc:docMk/>
          <pc:sldMk cId="2437385588" sldId="1058"/>
        </pc:sldMkLst>
        <pc:spChg chg="mod">
          <ac:chgData name="ZAMTANG@NAVER.COM" userId="750a74194929a6bb" providerId="LiveId" clId="{8BC9C6FD-C030-4A97-B9A8-605D1B3BA8E4}" dt="2025-01-18T06:16:13.301" v="839"/>
          <ac:spMkLst>
            <pc:docMk/>
            <pc:sldMk cId="2437385588" sldId="1058"/>
            <ac:spMk id="2" creationId="{694D1B7E-10BA-37F1-01D6-A84F3E3B8E31}"/>
          </ac:spMkLst>
        </pc:spChg>
        <pc:picChg chg="mod">
          <ac:chgData name="ZAMTANG@NAVER.COM" userId="750a74194929a6bb" providerId="LiveId" clId="{8BC9C6FD-C030-4A97-B9A8-605D1B3BA8E4}" dt="2025-01-18T06:16:23.366" v="842" actId="1076"/>
          <ac:picMkLst>
            <pc:docMk/>
            <pc:sldMk cId="2437385588" sldId="1058"/>
            <ac:picMk id="5" creationId="{A8CEC8A2-5F49-9927-6667-67AD99EB3D60}"/>
          </ac:picMkLst>
        </pc:picChg>
      </pc:sldChg>
      <pc:sldChg chg="addSp modSp add mod">
        <pc:chgData name="ZAMTANG@NAVER.COM" userId="750a74194929a6bb" providerId="LiveId" clId="{8BC9C6FD-C030-4A97-B9A8-605D1B3BA8E4}" dt="2025-01-18T06:18:13.330" v="858" actId="1076"/>
        <pc:sldMkLst>
          <pc:docMk/>
          <pc:sldMk cId="3843113961" sldId="1059"/>
        </pc:sldMkLst>
        <pc:spChg chg="mod">
          <ac:chgData name="ZAMTANG@NAVER.COM" userId="750a74194929a6bb" providerId="LiveId" clId="{8BC9C6FD-C030-4A97-B9A8-605D1B3BA8E4}" dt="2025-01-18T06:17:04.378" v="844"/>
          <ac:spMkLst>
            <pc:docMk/>
            <pc:sldMk cId="3843113961" sldId="1059"/>
            <ac:spMk id="2" creationId="{5DDECE34-1B17-D6DE-56AE-026C3FBECFCF}"/>
          </ac:spMkLst>
        </pc:spChg>
        <pc:picChg chg="mod">
          <ac:chgData name="ZAMTANG@NAVER.COM" userId="750a74194929a6bb" providerId="LiveId" clId="{8BC9C6FD-C030-4A97-B9A8-605D1B3BA8E4}" dt="2025-01-18T06:18:13.330" v="858" actId="1076"/>
          <ac:picMkLst>
            <pc:docMk/>
            <pc:sldMk cId="3843113961" sldId="1059"/>
            <ac:picMk id="5" creationId="{5C341FAD-B16F-A408-91C2-E7B64DC748A3}"/>
          </ac:picMkLst>
        </pc:picChg>
        <pc:picChg chg="add mod">
          <ac:chgData name="ZAMTANG@NAVER.COM" userId="750a74194929a6bb" providerId="LiveId" clId="{8BC9C6FD-C030-4A97-B9A8-605D1B3BA8E4}" dt="2025-01-18T06:18:07.380" v="857" actId="14100"/>
          <ac:picMkLst>
            <pc:docMk/>
            <pc:sldMk cId="3843113961" sldId="1059"/>
            <ac:picMk id="6" creationId="{686C9146-6F55-21A6-8558-E0FA040E535C}"/>
          </ac:picMkLst>
        </pc:picChg>
        <pc:picChg chg="add mod">
          <ac:chgData name="ZAMTANG@NAVER.COM" userId="750a74194929a6bb" providerId="LiveId" clId="{8BC9C6FD-C030-4A97-B9A8-605D1B3BA8E4}" dt="2025-01-18T06:18:02.326" v="855" actId="1076"/>
          <ac:picMkLst>
            <pc:docMk/>
            <pc:sldMk cId="3843113961" sldId="1059"/>
            <ac:picMk id="8" creationId="{6C52DE89-CBFD-6E36-E59D-8E557B09CF9E}"/>
          </ac:picMkLst>
        </pc:picChg>
      </pc:sldChg>
      <pc:sldChg chg="delSp modSp add mod">
        <pc:chgData name="ZAMTANG@NAVER.COM" userId="750a74194929a6bb" providerId="LiveId" clId="{8BC9C6FD-C030-4A97-B9A8-605D1B3BA8E4}" dt="2025-01-18T06:20:45.611" v="874" actId="20577"/>
        <pc:sldMkLst>
          <pc:docMk/>
          <pc:sldMk cId="1635286643" sldId="1060"/>
        </pc:sldMkLst>
        <pc:spChg chg="mod">
          <ac:chgData name="ZAMTANG@NAVER.COM" userId="750a74194929a6bb" providerId="LiveId" clId="{8BC9C6FD-C030-4A97-B9A8-605D1B3BA8E4}" dt="2025-01-18T06:20:45.611" v="874" actId="20577"/>
          <ac:spMkLst>
            <pc:docMk/>
            <pc:sldMk cId="1635286643" sldId="1060"/>
            <ac:spMk id="2" creationId="{C2D50996-8DFA-FA9C-81E1-ECDA83AA7705}"/>
          </ac:spMkLst>
        </pc:spChg>
        <pc:picChg chg="del mod">
          <ac:chgData name="ZAMTANG@NAVER.COM" userId="750a74194929a6bb" providerId="LiveId" clId="{8BC9C6FD-C030-4A97-B9A8-605D1B3BA8E4}" dt="2025-01-18T06:20:44.070" v="873" actId="478"/>
          <ac:picMkLst>
            <pc:docMk/>
            <pc:sldMk cId="1635286643" sldId="1060"/>
            <ac:picMk id="5" creationId="{84B8A448-0D0C-0F88-502E-4CA034C5FA0A}"/>
          </ac:picMkLst>
        </pc:picChg>
        <pc:picChg chg="del">
          <ac:chgData name="ZAMTANG@NAVER.COM" userId="750a74194929a6bb" providerId="LiveId" clId="{8BC9C6FD-C030-4A97-B9A8-605D1B3BA8E4}" dt="2025-01-18T06:20:32.925" v="870" actId="478"/>
          <ac:picMkLst>
            <pc:docMk/>
            <pc:sldMk cId="1635286643" sldId="1060"/>
            <ac:picMk id="6" creationId="{5F94F4BC-ECEB-7EEF-B3D3-B3B324DC0520}"/>
          </ac:picMkLst>
        </pc:picChg>
        <pc:picChg chg="del">
          <ac:chgData name="ZAMTANG@NAVER.COM" userId="750a74194929a6bb" providerId="LiveId" clId="{8BC9C6FD-C030-4A97-B9A8-605D1B3BA8E4}" dt="2025-01-18T06:20:32.071" v="869" actId="478"/>
          <ac:picMkLst>
            <pc:docMk/>
            <pc:sldMk cId="1635286643" sldId="1060"/>
            <ac:picMk id="8" creationId="{33E729DE-FB5D-38BF-9EB1-D4EFC8BB983D}"/>
          </ac:picMkLst>
        </pc:picChg>
      </pc:sldChg>
      <pc:sldChg chg="modSp add mod">
        <pc:chgData name="ZAMTANG@NAVER.COM" userId="750a74194929a6bb" providerId="LiveId" clId="{8BC9C6FD-C030-4A97-B9A8-605D1B3BA8E4}" dt="2025-01-18T06:20:54.785" v="877" actId="1076"/>
        <pc:sldMkLst>
          <pc:docMk/>
          <pc:sldMk cId="3643892901" sldId="1061"/>
        </pc:sldMkLst>
        <pc:spChg chg="mod">
          <ac:chgData name="ZAMTANG@NAVER.COM" userId="750a74194929a6bb" providerId="LiveId" clId="{8BC9C6FD-C030-4A97-B9A8-605D1B3BA8E4}" dt="2025-01-18T06:20:49.088" v="875" actId="20577"/>
          <ac:spMkLst>
            <pc:docMk/>
            <pc:sldMk cId="3643892901" sldId="1061"/>
            <ac:spMk id="2" creationId="{F16E6147-4F17-75D9-9417-8F8B5119BFA8}"/>
          </ac:spMkLst>
        </pc:spChg>
        <pc:picChg chg="mod">
          <ac:chgData name="ZAMTANG@NAVER.COM" userId="750a74194929a6bb" providerId="LiveId" clId="{8BC9C6FD-C030-4A97-B9A8-605D1B3BA8E4}" dt="2025-01-18T06:20:54.785" v="877" actId="1076"/>
          <ac:picMkLst>
            <pc:docMk/>
            <pc:sldMk cId="3643892901" sldId="1061"/>
            <ac:picMk id="5" creationId="{AA73B515-3A9A-AEF5-EECC-EB07F5034F4F}"/>
          </ac:picMkLst>
        </pc:picChg>
      </pc:sldChg>
      <pc:sldChg chg="addSp modSp add mod">
        <pc:chgData name="ZAMTANG@NAVER.COM" userId="750a74194929a6bb" providerId="LiveId" clId="{8BC9C6FD-C030-4A97-B9A8-605D1B3BA8E4}" dt="2025-01-18T06:22:09.922" v="893" actId="1076"/>
        <pc:sldMkLst>
          <pc:docMk/>
          <pc:sldMk cId="3790871620" sldId="1062"/>
        </pc:sldMkLst>
        <pc:spChg chg="mod">
          <ac:chgData name="ZAMTANG@NAVER.COM" userId="750a74194929a6bb" providerId="LiveId" clId="{8BC9C6FD-C030-4A97-B9A8-605D1B3BA8E4}" dt="2025-01-18T06:21:20.800" v="882" actId="20577"/>
          <ac:spMkLst>
            <pc:docMk/>
            <pc:sldMk cId="3790871620" sldId="1062"/>
            <ac:spMk id="2" creationId="{21A52ED4-5841-4AF6-743A-DCAFDD381357}"/>
          </ac:spMkLst>
        </pc:spChg>
        <pc:picChg chg="mod">
          <ac:chgData name="ZAMTANG@NAVER.COM" userId="750a74194929a6bb" providerId="LiveId" clId="{8BC9C6FD-C030-4A97-B9A8-605D1B3BA8E4}" dt="2025-01-18T06:21:24.999" v="883" actId="1076"/>
          <ac:picMkLst>
            <pc:docMk/>
            <pc:sldMk cId="3790871620" sldId="1062"/>
            <ac:picMk id="5" creationId="{DDE79AF8-1599-1965-D4C2-2C2E5DE94051}"/>
          </ac:picMkLst>
        </pc:picChg>
        <pc:picChg chg="add mod">
          <ac:chgData name="ZAMTANG@NAVER.COM" userId="750a74194929a6bb" providerId="LiveId" clId="{8BC9C6FD-C030-4A97-B9A8-605D1B3BA8E4}" dt="2025-01-18T06:21:49.359" v="888" actId="1076"/>
          <ac:picMkLst>
            <pc:docMk/>
            <pc:sldMk cId="3790871620" sldId="1062"/>
            <ac:picMk id="6" creationId="{4D770A40-C451-24B9-C010-E221326B3771}"/>
          </ac:picMkLst>
        </pc:picChg>
        <pc:picChg chg="add mod">
          <ac:chgData name="ZAMTANG@NAVER.COM" userId="750a74194929a6bb" providerId="LiveId" clId="{8BC9C6FD-C030-4A97-B9A8-605D1B3BA8E4}" dt="2025-01-18T06:22:09.922" v="893" actId="1076"/>
          <ac:picMkLst>
            <pc:docMk/>
            <pc:sldMk cId="3790871620" sldId="1062"/>
            <ac:picMk id="8" creationId="{4B5F6443-12DE-0E92-A38A-E83558891AA9}"/>
          </ac:picMkLst>
        </pc:picChg>
      </pc:sldChg>
      <pc:sldChg chg="modSp add mod">
        <pc:chgData name="ZAMTANG@NAVER.COM" userId="750a74194929a6bb" providerId="LiveId" clId="{8BC9C6FD-C030-4A97-B9A8-605D1B3BA8E4}" dt="2025-01-18T06:22:58.071" v="907" actId="14826"/>
        <pc:sldMkLst>
          <pc:docMk/>
          <pc:sldMk cId="2047522406" sldId="1063"/>
        </pc:sldMkLst>
        <pc:spChg chg="mod">
          <ac:chgData name="ZAMTANG@NAVER.COM" userId="750a74194929a6bb" providerId="LiveId" clId="{8BC9C6FD-C030-4A97-B9A8-605D1B3BA8E4}" dt="2025-01-18T06:22:43.849" v="905"/>
          <ac:spMkLst>
            <pc:docMk/>
            <pc:sldMk cId="2047522406" sldId="1063"/>
            <ac:spMk id="2" creationId="{BBC78F57-4B12-0479-3D03-DC626CFBC872}"/>
          </ac:spMkLst>
        </pc:spChg>
        <pc:spChg chg="mod">
          <ac:chgData name="ZAMTANG@NAVER.COM" userId="750a74194929a6bb" providerId="LiveId" clId="{8BC9C6FD-C030-4A97-B9A8-605D1B3BA8E4}" dt="2025-01-18T06:22:26.481" v="895"/>
          <ac:spMkLst>
            <pc:docMk/>
            <pc:sldMk cId="2047522406" sldId="1063"/>
            <ac:spMk id="3" creationId="{DBF72937-965D-CE23-7D1B-82FC92EB75B1}"/>
          </ac:spMkLst>
        </pc:spChg>
        <pc:picChg chg="mod">
          <ac:chgData name="ZAMTANG@NAVER.COM" userId="750a74194929a6bb" providerId="LiveId" clId="{8BC9C6FD-C030-4A97-B9A8-605D1B3BA8E4}" dt="2025-01-18T06:22:51.926" v="906" actId="14826"/>
          <ac:picMkLst>
            <pc:docMk/>
            <pc:sldMk cId="2047522406" sldId="1063"/>
            <ac:picMk id="5" creationId="{D6AC649C-4BEB-485C-3F4C-3F7BDF5676D3}"/>
          </ac:picMkLst>
        </pc:picChg>
        <pc:picChg chg="mod">
          <ac:chgData name="ZAMTANG@NAVER.COM" userId="750a74194929a6bb" providerId="LiveId" clId="{8BC9C6FD-C030-4A97-B9A8-605D1B3BA8E4}" dt="2025-01-18T06:22:58.071" v="907" actId="14826"/>
          <ac:picMkLst>
            <pc:docMk/>
            <pc:sldMk cId="2047522406" sldId="1063"/>
            <ac:picMk id="7" creationId="{DB00D6C8-9E29-731D-E2CE-BC071B1FA459}"/>
          </ac:picMkLst>
        </pc:picChg>
      </pc:sldChg>
      <pc:sldChg chg="modSp add mod">
        <pc:chgData name="ZAMTANG@NAVER.COM" userId="750a74194929a6bb" providerId="LiveId" clId="{8BC9C6FD-C030-4A97-B9A8-605D1B3BA8E4}" dt="2025-01-18T06:23:21.441" v="919" actId="14826"/>
        <pc:sldMkLst>
          <pc:docMk/>
          <pc:sldMk cId="111312766" sldId="1064"/>
        </pc:sldMkLst>
        <pc:spChg chg="mod">
          <ac:chgData name="ZAMTANG@NAVER.COM" userId="750a74194929a6bb" providerId="LiveId" clId="{8BC9C6FD-C030-4A97-B9A8-605D1B3BA8E4}" dt="2025-01-18T06:23:03.166" v="917" actId="20577"/>
          <ac:spMkLst>
            <pc:docMk/>
            <pc:sldMk cId="111312766" sldId="1064"/>
            <ac:spMk id="2" creationId="{4AE17911-21F0-605B-D240-4E0098B3ECD3}"/>
          </ac:spMkLst>
        </pc:spChg>
        <pc:picChg chg="mod">
          <ac:chgData name="ZAMTANG@NAVER.COM" userId="750a74194929a6bb" providerId="LiveId" clId="{8BC9C6FD-C030-4A97-B9A8-605D1B3BA8E4}" dt="2025-01-18T06:23:15.101" v="918" actId="14826"/>
          <ac:picMkLst>
            <pc:docMk/>
            <pc:sldMk cId="111312766" sldId="1064"/>
            <ac:picMk id="5" creationId="{6A58DA9A-13BD-CE7A-A4CD-CFFEB09C70B5}"/>
          </ac:picMkLst>
        </pc:picChg>
        <pc:picChg chg="mod">
          <ac:chgData name="ZAMTANG@NAVER.COM" userId="750a74194929a6bb" providerId="LiveId" clId="{8BC9C6FD-C030-4A97-B9A8-605D1B3BA8E4}" dt="2025-01-18T06:23:21.441" v="919" actId="14826"/>
          <ac:picMkLst>
            <pc:docMk/>
            <pc:sldMk cId="111312766" sldId="1064"/>
            <ac:picMk id="7" creationId="{7EEB24F4-9CCE-B76C-CD0D-8EF8F6997A60}"/>
          </ac:picMkLst>
        </pc:picChg>
      </pc:sldChg>
      <pc:sldChg chg="modSp add mod">
        <pc:chgData name="ZAMTANG@NAVER.COM" userId="750a74194929a6bb" providerId="LiveId" clId="{8BC9C6FD-C030-4A97-B9A8-605D1B3BA8E4}" dt="2025-01-18T06:24:02.728" v="925" actId="1076"/>
        <pc:sldMkLst>
          <pc:docMk/>
          <pc:sldMk cId="4040694849" sldId="1065"/>
        </pc:sldMkLst>
        <pc:spChg chg="mod">
          <ac:chgData name="ZAMTANG@NAVER.COM" userId="750a74194929a6bb" providerId="LiveId" clId="{8BC9C6FD-C030-4A97-B9A8-605D1B3BA8E4}" dt="2025-01-18T06:24:02.728" v="925" actId="1076"/>
          <ac:spMkLst>
            <pc:docMk/>
            <pc:sldMk cId="4040694849" sldId="1065"/>
            <ac:spMk id="2" creationId="{4564EF98-000F-4A5A-44C3-33BB99AB5B9A}"/>
          </ac:spMkLst>
        </pc:spChg>
        <pc:spChg chg="mod">
          <ac:chgData name="ZAMTANG@NAVER.COM" userId="750a74194929a6bb" providerId="LiveId" clId="{8BC9C6FD-C030-4A97-B9A8-605D1B3BA8E4}" dt="2025-01-18T06:23:44.842" v="922" actId="20577"/>
          <ac:spMkLst>
            <pc:docMk/>
            <pc:sldMk cId="4040694849" sldId="1065"/>
            <ac:spMk id="3" creationId="{74FE3DA2-C792-E991-9928-7EDEB51252CC}"/>
          </ac:spMkLst>
        </pc:spChg>
      </pc:sldChg>
      <pc:sldChg chg="delSp modSp add mod">
        <pc:chgData name="ZAMTANG@NAVER.COM" userId="750a74194929a6bb" providerId="LiveId" clId="{8BC9C6FD-C030-4A97-B9A8-605D1B3BA8E4}" dt="2025-01-18T06:24:59.700" v="936" actId="1076"/>
        <pc:sldMkLst>
          <pc:docMk/>
          <pc:sldMk cId="1830245643" sldId="1066"/>
        </pc:sldMkLst>
        <pc:spChg chg="mod">
          <ac:chgData name="ZAMTANG@NAVER.COM" userId="750a74194929a6bb" providerId="LiveId" clId="{8BC9C6FD-C030-4A97-B9A8-605D1B3BA8E4}" dt="2025-01-18T06:24:40.137" v="932" actId="20577"/>
          <ac:spMkLst>
            <pc:docMk/>
            <pc:sldMk cId="1830245643" sldId="1066"/>
            <ac:spMk id="2" creationId="{E3AE0C41-BD78-F424-0D88-EE6ACDCB5EB2}"/>
          </ac:spMkLst>
        </pc:spChg>
        <pc:spChg chg="mod">
          <ac:chgData name="ZAMTANG@NAVER.COM" userId="750a74194929a6bb" providerId="LiveId" clId="{8BC9C6FD-C030-4A97-B9A8-605D1B3BA8E4}" dt="2025-01-18T06:24:20.430" v="930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8BC9C6FD-C030-4A97-B9A8-605D1B3BA8E4}" dt="2025-01-18T06:24:59.700" v="936" actId="1076"/>
          <ac:picMkLst>
            <pc:docMk/>
            <pc:sldMk cId="1830245643" sldId="1066"/>
            <ac:picMk id="5" creationId="{A61B026E-1710-E092-A71B-5197187CA682}"/>
          </ac:picMkLst>
        </pc:picChg>
        <pc:picChg chg="del">
          <ac:chgData name="ZAMTANG@NAVER.COM" userId="750a74194929a6bb" providerId="LiveId" clId="{8BC9C6FD-C030-4A97-B9A8-605D1B3BA8E4}" dt="2025-01-18T06:24:53.536" v="934" actId="478"/>
          <ac:picMkLst>
            <pc:docMk/>
            <pc:sldMk cId="1830245643" sldId="1066"/>
            <ac:picMk id="7" creationId="{B7268496-C7A7-A526-9AFB-5DABCC1127BD}"/>
          </ac:picMkLst>
        </pc:picChg>
      </pc:sldChg>
      <pc:sldChg chg="delSp modSp add mod">
        <pc:chgData name="ZAMTANG@NAVER.COM" userId="750a74194929a6bb" providerId="LiveId" clId="{8BC9C6FD-C030-4A97-B9A8-605D1B3BA8E4}" dt="2025-01-18T06:26:24.012" v="983" actId="1076"/>
        <pc:sldMkLst>
          <pc:docMk/>
          <pc:sldMk cId="1466469807" sldId="1067"/>
        </pc:sldMkLst>
        <pc:spChg chg="mod">
          <ac:chgData name="ZAMTANG@NAVER.COM" userId="750a74194929a6bb" providerId="LiveId" clId="{8BC9C6FD-C030-4A97-B9A8-605D1B3BA8E4}" dt="2025-01-18T06:26:10.511" v="979" actId="5793"/>
          <ac:spMkLst>
            <pc:docMk/>
            <pc:sldMk cId="1466469807" sldId="1067"/>
            <ac:spMk id="2" creationId="{ADC1D353-17F1-CDDA-DAFF-851C302B3F00}"/>
          </ac:spMkLst>
        </pc:spChg>
        <pc:picChg chg="mod">
          <ac:chgData name="ZAMTANG@NAVER.COM" userId="750a74194929a6bb" providerId="LiveId" clId="{8BC9C6FD-C030-4A97-B9A8-605D1B3BA8E4}" dt="2025-01-18T06:26:24.012" v="983" actId="1076"/>
          <ac:picMkLst>
            <pc:docMk/>
            <pc:sldMk cId="1466469807" sldId="1067"/>
            <ac:picMk id="5" creationId="{8860B9B3-667B-224E-80A3-E540818F2A3C}"/>
          </ac:picMkLst>
        </pc:picChg>
        <pc:picChg chg="del">
          <ac:chgData name="ZAMTANG@NAVER.COM" userId="750a74194929a6bb" providerId="LiveId" clId="{8BC9C6FD-C030-4A97-B9A8-605D1B3BA8E4}" dt="2025-01-18T06:26:19.611" v="981" actId="478"/>
          <ac:picMkLst>
            <pc:docMk/>
            <pc:sldMk cId="1466469807" sldId="1067"/>
            <ac:picMk id="7" creationId="{16E2FFB6-3BA5-98E5-80CC-AE1E28AF70AD}"/>
          </ac:picMkLst>
        </pc:picChg>
      </pc:sldChg>
      <pc:sldChg chg="modSp add mod">
        <pc:chgData name="ZAMTANG@NAVER.COM" userId="750a74194929a6bb" providerId="LiveId" clId="{8BC9C6FD-C030-4A97-B9A8-605D1B3BA8E4}" dt="2025-01-18T06:25:14.670" v="940" actId="1076"/>
        <pc:sldMkLst>
          <pc:docMk/>
          <pc:sldMk cId="1389639009" sldId="1068"/>
        </pc:sldMkLst>
        <pc:picChg chg="mod">
          <ac:chgData name="ZAMTANG@NAVER.COM" userId="750a74194929a6bb" providerId="LiveId" clId="{8BC9C6FD-C030-4A97-B9A8-605D1B3BA8E4}" dt="2025-01-18T06:25:14.670" v="940" actId="1076"/>
          <ac:picMkLst>
            <pc:docMk/>
            <pc:sldMk cId="1389639009" sldId="1068"/>
            <ac:picMk id="5" creationId="{1F6611A2-74CD-C486-BD07-327A36EA3A0B}"/>
          </ac:picMkLst>
        </pc:picChg>
      </pc:sldChg>
      <pc:sldChg chg="modSp add mod">
        <pc:chgData name="ZAMTANG@NAVER.COM" userId="750a74194929a6bb" providerId="LiveId" clId="{8BC9C6FD-C030-4A97-B9A8-605D1B3BA8E4}" dt="2025-01-18T06:29:05.371" v="1010" actId="1076"/>
        <pc:sldMkLst>
          <pc:docMk/>
          <pc:sldMk cId="1507041195" sldId="1069"/>
        </pc:sldMkLst>
        <pc:spChg chg="mod">
          <ac:chgData name="ZAMTANG@NAVER.COM" userId="750a74194929a6bb" providerId="LiveId" clId="{8BC9C6FD-C030-4A97-B9A8-605D1B3BA8E4}" dt="2025-01-18T06:29:01.973" v="1009" actId="20577"/>
          <ac:spMkLst>
            <pc:docMk/>
            <pc:sldMk cId="1507041195" sldId="1069"/>
            <ac:spMk id="2" creationId="{9DB9F46A-9613-E2E2-6A2D-7E7DE9CB09F3}"/>
          </ac:spMkLst>
        </pc:spChg>
        <pc:picChg chg="mod">
          <ac:chgData name="ZAMTANG@NAVER.COM" userId="750a74194929a6bb" providerId="LiveId" clId="{8BC9C6FD-C030-4A97-B9A8-605D1B3BA8E4}" dt="2025-01-18T06:29:05.371" v="1010" actId="1076"/>
          <ac:picMkLst>
            <pc:docMk/>
            <pc:sldMk cId="1507041195" sldId="1069"/>
            <ac:picMk id="5" creationId="{6826DC36-3376-82E8-7ECF-DBF4FDE42210}"/>
          </ac:picMkLst>
        </pc:picChg>
      </pc:sldChg>
      <pc:sldChg chg="addSp modSp add mod">
        <pc:chgData name="ZAMTANG@NAVER.COM" userId="750a74194929a6bb" providerId="LiveId" clId="{8BC9C6FD-C030-4A97-B9A8-605D1B3BA8E4}" dt="2025-01-18T06:33:04.946" v="1025"/>
        <pc:sldMkLst>
          <pc:docMk/>
          <pc:sldMk cId="4246546552" sldId="1070"/>
        </pc:sldMkLst>
        <pc:spChg chg="mod">
          <ac:chgData name="ZAMTANG@NAVER.COM" userId="750a74194929a6bb" providerId="LiveId" clId="{8BC9C6FD-C030-4A97-B9A8-605D1B3BA8E4}" dt="2025-01-18T06:29:49.159" v="1015" actId="20577"/>
          <ac:spMkLst>
            <pc:docMk/>
            <pc:sldMk cId="4246546552" sldId="1070"/>
            <ac:spMk id="2" creationId="{B786FA06-D554-A2D5-CC4B-61C516CFED20}"/>
          </ac:spMkLst>
        </pc:spChg>
        <pc:spChg chg="add mod">
          <ac:chgData name="ZAMTANG@NAVER.COM" userId="750a74194929a6bb" providerId="LiveId" clId="{8BC9C6FD-C030-4A97-B9A8-605D1B3BA8E4}" dt="2025-01-18T06:33:04.946" v="1025"/>
          <ac:spMkLst>
            <pc:docMk/>
            <pc:sldMk cId="4246546552" sldId="1070"/>
            <ac:spMk id="4" creationId="{8DA525C1-6720-A264-F489-C2E5C0641F18}"/>
          </ac:spMkLst>
        </pc:spChg>
        <pc:picChg chg="mod">
          <ac:chgData name="ZAMTANG@NAVER.COM" userId="750a74194929a6bb" providerId="LiveId" clId="{8BC9C6FD-C030-4A97-B9A8-605D1B3BA8E4}" dt="2025-01-18T06:29:57.840" v="1017" actId="1076"/>
          <ac:picMkLst>
            <pc:docMk/>
            <pc:sldMk cId="4246546552" sldId="1070"/>
            <ac:picMk id="5" creationId="{D73B5908-2FCE-CFD9-9F84-4305EA8D1D12}"/>
          </ac:picMkLst>
        </pc:picChg>
      </pc:sldChg>
      <pc:sldChg chg="addSp delSp modSp add mod">
        <pc:chgData name="ZAMTANG@NAVER.COM" userId="750a74194929a6bb" providerId="LiveId" clId="{8BC9C6FD-C030-4A97-B9A8-605D1B3BA8E4}" dt="2025-01-18T06:34:29.205" v="1040" actId="1076"/>
        <pc:sldMkLst>
          <pc:docMk/>
          <pc:sldMk cId="1609048392" sldId="1071"/>
        </pc:sldMkLst>
        <pc:spChg chg="mod">
          <ac:chgData name="ZAMTANG@NAVER.COM" userId="750a74194929a6bb" providerId="LiveId" clId="{8BC9C6FD-C030-4A97-B9A8-605D1B3BA8E4}" dt="2025-01-18T06:33:43.773" v="1029" actId="113"/>
          <ac:spMkLst>
            <pc:docMk/>
            <pc:sldMk cId="1609048392" sldId="1071"/>
            <ac:spMk id="2" creationId="{0B7026B0-E2FB-164F-C3ED-32D36125539C}"/>
          </ac:spMkLst>
        </pc:spChg>
        <pc:spChg chg="del">
          <ac:chgData name="ZAMTANG@NAVER.COM" userId="750a74194929a6bb" providerId="LiveId" clId="{8BC9C6FD-C030-4A97-B9A8-605D1B3BA8E4}" dt="2025-01-18T06:34:23.245" v="1038" actId="478"/>
          <ac:spMkLst>
            <pc:docMk/>
            <pc:sldMk cId="1609048392" sldId="1071"/>
            <ac:spMk id="4" creationId="{8C17EF93-61BB-FA62-4572-CE57E90DB5E4}"/>
          </ac:spMkLst>
        </pc:spChg>
        <pc:picChg chg="mod">
          <ac:chgData name="ZAMTANG@NAVER.COM" userId="750a74194929a6bb" providerId="LiveId" clId="{8BC9C6FD-C030-4A97-B9A8-605D1B3BA8E4}" dt="2025-01-18T06:34:29.205" v="1040" actId="1076"/>
          <ac:picMkLst>
            <pc:docMk/>
            <pc:sldMk cId="1609048392" sldId="1071"/>
            <ac:picMk id="5" creationId="{A440825B-23BF-22DD-6E71-5BC76EDF2FFA}"/>
          </ac:picMkLst>
        </pc:picChg>
        <pc:picChg chg="add del mod">
          <ac:chgData name="ZAMTANG@NAVER.COM" userId="750a74194929a6bb" providerId="LiveId" clId="{8BC9C6FD-C030-4A97-B9A8-605D1B3BA8E4}" dt="2025-01-18T06:34:20.634" v="1037" actId="478"/>
          <ac:picMkLst>
            <pc:docMk/>
            <pc:sldMk cId="1609048392" sldId="1071"/>
            <ac:picMk id="7" creationId="{27EC57F5-BC0B-F890-F252-F38465DDA534}"/>
          </ac:picMkLst>
        </pc:picChg>
      </pc:sldChg>
      <pc:sldChg chg="modSp add mod">
        <pc:chgData name="ZAMTANG@NAVER.COM" userId="750a74194929a6bb" providerId="LiveId" clId="{8BC9C6FD-C030-4A97-B9A8-605D1B3BA8E4}" dt="2025-01-18T06:36:25.241" v="1067" actId="20577"/>
        <pc:sldMkLst>
          <pc:docMk/>
          <pc:sldMk cId="3818661735" sldId="1072"/>
        </pc:sldMkLst>
        <pc:spChg chg="mod">
          <ac:chgData name="ZAMTANG@NAVER.COM" userId="750a74194929a6bb" providerId="LiveId" clId="{8BC9C6FD-C030-4A97-B9A8-605D1B3BA8E4}" dt="2025-01-18T06:36:25.241" v="1067" actId="20577"/>
          <ac:spMkLst>
            <pc:docMk/>
            <pc:sldMk cId="3818661735" sldId="1072"/>
            <ac:spMk id="2" creationId="{10FFBC7F-D5D6-62C1-4B8C-1D099AC80B8E}"/>
          </ac:spMkLst>
        </pc:spChg>
        <pc:picChg chg="mod">
          <ac:chgData name="ZAMTANG@NAVER.COM" userId="750a74194929a6bb" providerId="LiveId" clId="{8BC9C6FD-C030-4A97-B9A8-605D1B3BA8E4}" dt="2025-01-18T06:35:12.037" v="1060" actId="1076"/>
          <ac:picMkLst>
            <pc:docMk/>
            <pc:sldMk cId="3818661735" sldId="1072"/>
            <ac:picMk id="5" creationId="{A88B71AA-58FD-4168-1DB6-C8DB4455864C}"/>
          </ac:picMkLst>
        </pc:picChg>
      </pc:sldChg>
      <pc:sldChg chg="modSp add mod">
        <pc:chgData name="ZAMTANG@NAVER.COM" userId="750a74194929a6bb" providerId="LiveId" clId="{8BC9C6FD-C030-4A97-B9A8-605D1B3BA8E4}" dt="2025-01-18T06:37:16.236" v="1073" actId="1076"/>
        <pc:sldMkLst>
          <pc:docMk/>
          <pc:sldMk cId="316411361" sldId="1073"/>
        </pc:sldMkLst>
        <pc:spChg chg="mod">
          <ac:chgData name="ZAMTANG@NAVER.COM" userId="750a74194929a6bb" providerId="LiveId" clId="{8BC9C6FD-C030-4A97-B9A8-605D1B3BA8E4}" dt="2025-01-18T06:36:57.527" v="1070" actId="113"/>
          <ac:spMkLst>
            <pc:docMk/>
            <pc:sldMk cId="316411361" sldId="1073"/>
            <ac:spMk id="2" creationId="{5861C06B-DF21-8873-4711-02E8CA1FC71C}"/>
          </ac:spMkLst>
        </pc:spChg>
        <pc:picChg chg="mod">
          <ac:chgData name="ZAMTANG@NAVER.COM" userId="750a74194929a6bb" providerId="LiveId" clId="{8BC9C6FD-C030-4A97-B9A8-605D1B3BA8E4}" dt="2025-01-18T06:37:16.236" v="1073" actId="1076"/>
          <ac:picMkLst>
            <pc:docMk/>
            <pc:sldMk cId="316411361" sldId="1073"/>
            <ac:picMk id="5" creationId="{3DE6EFD6-A7B6-7BE5-B35D-DD50152FEB9B}"/>
          </ac:picMkLst>
        </pc:picChg>
      </pc:sldChg>
      <pc:sldChg chg="modSp add mod">
        <pc:chgData name="ZAMTANG@NAVER.COM" userId="750a74194929a6bb" providerId="LiveId" clId="{8BC9C6FD-C030-4A97-B9A8-605D1B3BA8E4}" dt="2025-01-18T06:37:39.078" v="1079" actId="1076"/>
        <pc:sldMkLst>
          <pc:docMk/>
          <pc:sldMk cId="3575912904" sldId="1074"/>
        </pc:sldMkLst>
        <pc:spChg chg="mod">
          <ac:chgData name="ZAMTANG@NAVER.COM" userId="750a74194929a6bb" providerId="LiveId" clId="{8BC9C6FD-C030-4A97-B9A8-605D1B3BA8E4}" dt="2025-01-18T06:37:21.012" v="1075" actId="20577"/>
          <ac:spMkLst>
            <pc:docMk/>
            <pc:sldMk cId="3575912904" sldId="1074"/>
            <ac:spMk id="2" creationId="{60921CDF-B237-B813-4B44-B6E52A7CC6B4}"/>
          </ac:spMkLst>
        </pc:spChg>
        <pc:picChg chg="mod">
          <ac:chgData name="ZAMTANG@NAVER.COM" userId="750a74194929a6bb" providerId="LiveId" clId="{8BC9C6FD-C030-4A97-B9A8-605D1B3BA8E4}" dt="2025-01-18T06:37:39.078" v="1079" actId="1076"/>
          <ac:picMkLst>
            <pc:docMk/>
            <pc:sldMk cId="3575912904" sldId="1074"/>
            <ac:picMk id="5" creationId="{5135D5B6-7831-459D-4B8A-917BC5F26D05}"/>
          </ac:picMkLst>
        </pc:picChg>
      </pc:sldChg>
      <pc:sldChg chg="addSp modSp add mod">
        <pc:chgData name="ZAMTANG@NAVER.COM" userId="750a74194929a6bb" providerId="LiveId" clId="{8BC9C6FD-C030-4A97-B9A8-605D1B3BA8E4}" dt="2025-01-18T06:40:21.503" v="1098" actId="1076"/>
        <pc:sldMkLst>
          <pc:docMk/>
          <pc:sldMk cId="3519668810" sldId="1075"/>
        </pc:sldMkLst>
        <pc:spChg chg="add mod">
          <ac:chgData name="ZAMTANG@NAVER.COM" userId="750a74194929a6bb" providerId="LiveId" clId="{8BC9C6FD-C030-4A97-B9A8-605D1B3BA8E4}" dt="2025-01-18T06:40:21.503" v="1098" actId="1076"/>
          <ac:spMkLst>
            <pc:docMk/>
            <pc:sldMk cId="3519668810" sldId="1075"/>
            <ac:spMk id="4" creationId="{863C8BD5-A8C4-6893-5515-7DEDE31A350F}"/>
          </ac:spMkLst>
        </pc:spChg>
        <pc:picChg chg="mod">
          <ac:chgData name="ZAMTANG@NAVER.COM" userId="750a74194929a6bb" providerId="LiveId" clId="{8BC9C6FD-C030-4A97-B9A8-605D1B3BA8E4}" dt="2025-01-18T06:38:05.775" v="1084" actId="1076"/>
          <ac:picMkLst>
            <pc:docMk/>
            <pc:sldMk cId="3519668810" sldId="1075"/>
            <ac:picMk id="5" creationId="{2BE5355F-16EE-9E62-08E0-025D210CA0E9}"/>
          </ac:picMkLst>
        </pc:picChg>
      </pc:sldChg>
      <pc:sldChg chg="modSp add mod">
        <pc:chgData name="ZAMTANG@NAVER.COM" userId="750a74194929a6bb" providerId="LiveId" clId="{8BC9C6FD-C030-4A97-B9A8-605D1B3BA8E4}" dt="2025-01-18T06:40:50.134" v="1104" actId="1076"/>
        <pc:sldMkLst>
          <pc:docMk/>
          <pc:sldMk cId="2196626531" sldId="1076"/>
        </pc:sldMkLst>
        <pc:spChg chg="mod">
          <ac:chgData name="ZAMTANG@NAVER.COM" userId="750a74194929a6bb" providerId="LiveId" clId="{8BC9C6FD-C030-4A97-B9A8-605D1B3BA8E4}" dt="2025-01-18T06:40:34.616" v="1101" actId="113"/>
          <ac:spMkLst>
            <pc:docMk/>
            <pc:sldMk cId="2196626531" sldId="1076"/>
            <ac:spMk id="2" creationId="{FB6606E3-23BC-B9E8-3FD9-38D277188D99}"/>
          </ac:spMkLst>
        </pc:spChg>
        <pc:picChg chg="mod">
          <ac:chgData name="ZAMTANG@NAVER.COM" userId="750a74194929a6bb" providerId="LiveId" clId="{8BC9C6FD-C030-4A97-B9A8-605D1B3BA8E4}" dt="2025-01-18T06:40:50.134" v="1104" actId="1076"/>
          <ac:picMkLst>
            <pc:docMk/>
            <pc:sldMk cId="2196626531" sldId="1076"/>
            <ac:picMk id="5" creationId="{829A65A8-3A41-AD98-5686-E992CA2E577B}"/>
          </ac:picMkLst>
        </pc:picChg>
      </pc:sldChg>
      <pc:sldChg chg="modSp add mod">
        <pc:chgData name="ZAMTANG@NAVER.COM" userId="750a74194929a6bb" providerId="LiveId" clId="{8BC9C6FD-C030-4A97-B9A8-605D1B3BA8E4}" dt="2025-01-18T06:42:07.866" v="1144" actId="1076"/>
        <pc:sldMkLst>
          <pc:docMk/>
          <pc:sldMk cId="3943935728" sldId="1077"/>
        </pc:sldMkLst>
        <pc:spChg chg="mod">
          <ac:chgData name="ZAMTANG@NAVER.COM" userId="750a74194929a6bb" providerId="LiveId" clId="{8BC9C6FD-C030-4A97-B9A8-605D1B3BA8E4}" dt="2025-01-18T06:41:50.150" v="1141" actId="113"/>
          <ac:spMkLst>
            <pc:docMk/>
            <pc:sldMk cId="3943935728" sldId="1077"/>
            <ac:spMk id="2" creationId="{A00BD615-E1A3-2704-2F8B-E08208DCFBCE}"/>
          </ac:spMkLst>
        </pc:spChg>
        <pc:picChg chg="mod">
          <ac:chgData name="ZAMTANG@NAVER.COM" userId="750a74194929a6bb" providerId="LiveId" clId="{8BC9C6FD-C030-4A97-B9A8-605D1B3BA8E4}" dt="2025-01-18T06:42:07.866" v="1144" actId="1076"/>
          <ac:picMkLst>
            <pc:docMk/>
            <pc:sldMk cId="3943935728" sldId="1077"/>
            <ac:picMk id="5" creationId="{F32CD6A2-61FE-1120-AA3C-7C9AF1A748B7}"/>
          </ac:picMkLst>
        </pc:picChg>
      </pc:sldChg>
      <pc:sldChg chg="modSp add mod">
        <pc:chgData name="ZAMTANG@NAVER.COM" userId="750a74194929a6bb" providerId="LiveId" clId="{8BC9C6FD-C030-4A97-B9A8-605D1B3BA8E4}" dt="2025-01-18T06:43:14.053" v="1163"/>
        <pc:sldMkLst>
          <pc:docMk/>
          <pc:sldMk cId="3710885566" sldId="1078"/>
        </pc:sldMkLst>
        <pc:spChg chg="mod">
          <ac:chgData name="ZAMTANG@NAVER.COM" userId="750a74194929a6bb" providerId="LiveId" clId="{8BC9C6FD-C030-4A97-B9A8-605D1B3BA8E4}" dt="2025-01-18T06:43:14.053" v="1163"/>
          <ac:spMkLst>
            <pc:docMk/>
            <pc:sldMk cId="3710885566" sldId="1078"/>
            <ac:spMk id="2" creationId="{5D819E67-9776-51CB-5B8A-2A8829C1F14D}"/>
          </ac:spMkLst>
        </pc:spChg>
        <pc:picChg chg="mod">
          <ac:chgData name="ZAMTANG@NAVER.COM" userId="750a74194929a6bb" providerId="LiveId" clId="{8BC9C6FD-C030-4A97-B9A8-605D1B3BA8E4}" dt="2025-01-18T06:42:46.580" v="1150" actId="1076"/>
          <ac:picMkLst>
            <pc:docMk/>
            <pc:sldMk cId="3710885566" sldId="1078"/>
            <ac:picMk id="5" creationId="{404F10FF-25E9-0816-8FFF-36087E2120AD}"/>
          </ac:picMkLst>
        </pc:picChg>
      </pc:sldChg>
      <pc:sldChg chg="addSp modSp add mod">
        <pc:chgData name="ZAMTANG@NAVER.COM" userId="750a74194929a6bb" providerId="LiveId" clId="{8BC9C6FD-C030-4A97-B9A8-605D1B3BA8E4}" dt="2025-01-18T06:46:05.965" v="1189" actId="404"/>
        <pc:sldMkLst>
          <pc:docMk/>
          <pc:sldMk cId="4212229799" sldId="1079"/>
        </pc:sldMkLst>
        <pc:spChg chg="mod">
          <ac:chgData name="ZAMTANG@NAVER.COM" userId="750a74194929a6bb" providerId="LiveId" clId="{8BC9C6FD-C030-4A97-B9A8-605D1B3BA8E4}" dt="2025-01-18T06:46:05.965" v="1189" actId="404"/>
          <ac:spMkLst>
            <pc:docMk/>
            <pc:sldMk cId="4212229799" sldId="1079"/>
            <ac:spMk id="2" creationId="{85AAF9A3-7A94-F8F3-1016-F5B97DC7C51E}"/>
          </ac:spMkLst>
        </pc:spChg>
        <pc:picChg chg="mod">
          <ac:chgData name="ZAMTANG@NAVER.COM" userId="750a74194929a6bb" providerId="LiveId" clId="{8BC9C6FD-C030-4A97-B9A8-605D1B3BA8E4}" dt="2025-01-18T06:45:54.125" v="1185" actId="1076"/>
          <ac:picMkLst>
            <pc:docMk/>
            <pc:sldMk cId="4212229799" sldId="1079"/>
            <ac:picMk id="5" creationId="{20F6E710-8709-6B7C-1801-DCDE0570E63D}"/>
          </ac:picMkLst>
        </pc:picChg>
        <pc:picChg chg="add mod">
          <ac:chgData name="ZAMTANG@NAVER.COM" userId="750a74194929a6bb" providerId="LiveId" clId="{8BC9C6FD-C030-4A97-B9A8-605D1B3BA8E4}" dt="2025-01-18T06:45:59.570" v="1187" actId="14100"/>
          <ac:picMkLst>
            <pc:docMk/>
            <pc:sldMk cId="4212229799" sldId="1079"/>
            <ac:picMk id="6" creationId="{13703586-3703-199A-CDF3-91D40B91AE68}"/>
          </ac:picMkLst>
        </pc:picChg>
      </pc:sldChg>
      <pc:sldChg chg="modSp add mod">
        <pc:chgData name="ZAMTANG@NAVER.COM" userId="750a74194929a6bb" providerId="LiveId" clId="{8BC9C6FD-C030-4A97-B9A8-605D1B3BA8E4}" dt="2025-01-18T06:47:37.988" v="1205" actId="14100"/>
        <pc:sldMkLst>
          <pc:docMk/>
          <pc:sldMk cId="3798613046" sldId="1080"/>
        </pc:sldMkLst>
        <pc:spChg chg="mod">
          <ac:chgData name="ZAMTANG@NAVER.COM" userId="750a74194929a6bb" providerId="LiveId" clId="{8BC9C6FD-C030-4A97-B9A8-605D1B3BA8E4}" dt="2025-01-18T06:47:22.962" v="1198" actId="20577"/>
          <ac:spMkLst>
            <pc:docMk/>
            <pc:sldMk cId="3798613046" sldId="1080"/>
            <ac:spMk id="2" creationId="{4558109F-A690-D916-2F5C-7D430D5CF26D}"/>
          </ac:spMkLst>
        </pc:spChg>
        <pc:picChg chg="mod">
          <ac:chgData name="ZAMTANG@NAVER.COM" userId="750a74194929a6bb" providerId="LiveId" clId="{8BC9C6FD-C030-4A97-B9A8-605D1B3BA8E4}" dt="2025-01-18T06:47:34.452" v="1203" actId="1076"/>
          <ac:picMkLst>
            <pc:docMk/>
            <pc:sldMk cId="3798613046" sldId="1080"/>
            <ac:picMk id="5" creationId="{EBF312FD-5510-F959-5644-9C424899627B}"/>
          </ac:picMkLst>
        </pc:picChg>
        <pc:picChg chg="mod">
          <ac:chgData name="ZAMTANG@NAVER.COM" userId="750a74194929a6bb" providerId="LiveId" clId="{8BC9C6FD-C030-4A97-B9A8-605D1B3BA8E4}" dt="2025-01-18T06:47:37.988" v="1205" actId="14100"/>
          <ac:picMkLst>
            <pc:docMk/>
            <pc:sldMk cId="3798613046" sldId="1080"/>
            <ac:picMk id="6" creationId="{BE767DB6-2CD1-823C-F64C-D9FD6274CDF7}"/>
          </ac:picMkLst>
        </pc:picChg>
      </pc:sldChg>
      <pc:sldChg chg="delSp modSp add mod">
        <pc:chgData name="ZAMTANG@NAVER.COM" userId="750a74194929a6bb" providerId="LiveId" clId="{8BC9C6FD-C030-4A97-B9A8-605D1B3BA8E4}" dt="2025-01-18T06:48:10.002" v="1212" actId="1076"/>
        <pc:sldMkLst>
          <pc:docMk/>
          <pc:sldMk cId="739342513" sldId="1081"/>
        </pc:sldMkLst>
        <pc:spChg chg="mod">
          <ac:chgData name="ZAMTANG@NAVER.COM" userId="750a74194929a6bb" providerId="LiveId" clId="{8BC9C6FD-C030-4A97-B9A8-605D1B3BA8E4}" dt="2025-01-18T06:47:56.461" v="1208" actId="20577"/>
          <ac:spMkLst>
            <pc:docMk/>
            <pc:sldMk cId="739342513" sldId="1081"/>
            <ac:spMk id="2" creationId="{3EDEF291-5B83-6922-5F5A-8FE44AACE7D6}"/>
          </ac:spMkLst>
        </pc:spChg>
        <pc:picChg chg="mod">
          <ac:chgData name="ZAMTANG@NAVER.COM" userId="750a74194929a6bb" providerId="LiveId" clId="{8BC9C6FD-C030-4A97-B9A8-605D1B3BA8E4}" dt="2025-01-18T06:48:10.002" v="1212" actId="1076"/>
          <ac:picMkLst>
            <pc:docMk/>
            <pc:sldMk cId="739342513" sldId="1081"/>
            <ac:picMk id="5" creationId="{DD9DB35D-842E-0DB1-75D0-C3ABD2206AC3}"/>
          </ac:picMkLst>
        </pc:picChg>
        <pc:picChg chg="del">
          <ac:chgData name="ZAMTANG@NAVER.COM" userId="750a74194929a6bb" providerId="LiveId" clId="{8BC9C6FD-C030-4A97-B9A8-605D1B3BA8E4}" dt="2025-01-18T06:47:56.908" v="1209" actId="478"/>
          <ac:picMkLst>
            <pc:docMk/>
            <pc:sldMk cId="739342513" sldId="1081"/>
            <ac:picMk id="6" creationId="{928B1531-8DFB-444C-79AC-84D45EC451C8}"/>
          </ac:picMkLst>
        </pc:picChg>
      </pc:sldChg>
      <pc:sldChg chg="delSp modSp add mod">
        <pc:chgData name="ZAMTANG@NAVER.COM" userId="750a74194929a6bb" providerId="LiveId" clId="{8BC9C6FD-C030-4A97-B9A8-605D1B3BA8E4}" dt="2025-01-18T06:49:17.509" v="1266" actId="1076"/>
        <pc:sldMkLst>
          <pc:docMk/>
          <pc:sldMk cId="3671366585" sldId="1082"/>
        </pc:sldMkLst>
        <pc:spChg chg="mod">
          <ac:chgData name="ZAMTANG@NAVER.COM" userId="750a74194929a6bb" providerId="LiveId" clId="{8BC9C6FD-C030-4A97-B9A8-605D1B3BA8E4}" dt="2025-01-18T06:49:01.898" v="1263" actId="5793"/>
          <ac:spMkLst>
            <pc:docMk/>
            <pc:sldMk cId="3671366585" sldId="1082"/>
            <ac:spMk id="2" creationId="{9A79FEF1-4523-C8A1-714A-722AED1E4EA6}"/>
          </ac:spMkLst>
        </pc:spChg>
        <pc:picChg chg="mod">
          <ac:chgData name="ZAMTANG@NAVER.COM" userId="750a74194929a6bb" providerId="LiveId" clId="{8BC9C6FD-C030-4A97-B9A8-605D1B3BA8E4}" dt="2025-01-18T06:49:17.509" v="1266" actId="1076"/>
          <ac:picMkLst>
            <pc:docMk/>
            <pc:sldMk cId="3671366585" sldId="1082"/>
            <ac:picMk id="5" creationId="{C4184CB5-DA14-2709-459C-54D9608151B4}"/>
          </ac:picMkLst>
        </pc:picChg>
        <pc:picChg chg="del">
          <ac:chgData name="ZAMTANG@NAVER.COM" userId="750a74194929a6bb" providerId="LiveId" clId="{8BC9C6FD-C030-4A97-B9A8-605D1B3BA8E4}" dt="2025-01-18T06:49:00.681" v="1261" actId="478"/>
          <ac:picMkLst>
            <pc:docMk/>
            <pc:sldMk cId="3671366585" sldId="1082"/>
            <ac:picMk id="6" creationId="{76CC0175-B9FC-89E3-DEBF-AC610F903BD0}"/>
          </ac:picMkLst>
        </pc:picChg>
      </pc:sldChg>
      <pc:sldChg chg="addSp modSp add mod">
        <pc:chgData name="ZAMTANG@NAVER.COM" userId="750a74194929a6bb" providerId="LiveId" clId="{8BC9C6FD-C030-4A97-B9A8-605D1B3BA8E4}" dt="2025-01-18T06:52:38.665" v="1320" actId="1076"/>
        <pc:sldMkLst>
          <pc:docMk/>
          <pc:sldMk cId="2536841084" sldId="1083"/>
        </pc:sldMkLst>
        <pc:spChg chg="mod">
          <ac:chgData name="ZAMTANG@NAVER.COM" userId="750a74194929a6bb" providerId="LiveId" clId="{8BC9C6FD-C030-4A97-B9A8-605D1B3BA8E4}" dt="2025-01-18T06:52:18.977" v="1314" actId="20577"/>
          <ac:spMkLst>
            <pc:docMk/>
            <pc:sldMk cId="2536841084" sldId="1083"/>
            <ac:spMk id="2" creationId="{BD7DC6B6-188F-6768-382B-DEAF37489203}"/>
          </ac:spMkLst>
        </pc:spChg>
        <pc:picChg chg="mod">
          <ac:chgData name="ZAMTANG@NAVER.COM" userId="750a74194929a6bb" providerId="LiveId" clId="{8BC9C6FD-C030-4A97-B9A8-605D1B3BA8E4}" dt="2025-01-18T06:52:36.460" v="1319" actId="1076"/>
          <ac:picMkLst>
            <pc:docMk/>
            <pc:sldMk cId="2536841084" sldId="1083"/>
            <ac:picMk id="5" creationId="{40923FFC-6577-CA47-C95F-063D2E9176FB}"/>
          </ac:picMkLst>
        </pc:picChg>
        <pc:picChg chg="add mod">
          <ac:chgData name="ZAMTANG@NAVER.COM" userId="750a74194929a6bb" providerId="LiveId" clId="{8BC9C6FD-C030-4A97-B9A8-605D1B3BA8E4}" dt="2025-01-18T06:52:38.665" v="1320" actId="1076"/>
          <ac:picMkLst>
            <pc:docMk/>
            <pc:sldMk cId="2536841084" sldId="1083"/>
            <ac:picMk id="6" creationId="{5EF76EAF-30B0-184E-A220-9A7F218705EB}"/>
          </ac:picMkLst>
        </pc:picChg>
      </pc:sldChg>
      <pc:sldChg chg="modSp add mod">
        <pc:chgData name="ZAMTANG@NAVER.COM" userId="750a74194929a6bb" providerId="LiveId" clId="{8BC9C6FD-C030-4A97-B9A8-605D1B3BA8E4}" dt="2025-01-18T06:54:47.547" v="1345" actId="1076"/>
        <pc:sldMkLst>
          <pc:docMk/>
          <pc:sldMk cId="1066340875" sldId="1084"/>
        </pc:sldMkLst>
        <pc:spChg chg="mod">
          <ac:chgData name="ZAMTANG@NAVER.COM" userId="750a74194929a6bb" providerId="LiveId" clId="{8BC9C6FD-C030-4A97-B9A8-605D1B3BA8E4}" dt="2025-01-18T06:54:20.792" v="1334" actId="20577"/>
          <ac:spMkLst>
            <pc:docMk/>
            <pc:sldMk cId="1066340875" sldId="1084"/>
            <ac:spMk id="2" creationId="{AD0650F0-FB46-5DEF-C15D-E786D0213063}"/>
          </ac:spMkLst>
        </pc:spChg>
        <pc:picChg chg="mod">
          <ac:chgData name="ZAMTANG@NAVER.COM" userId="750a74194929a6bb" providerId="LiveId" clId="{8BC9C6FD-C030-4A97-B9A8-605D1B3BA8E4}" dt="2025-01-18T06:54:47.547" v="1345" actId="1076"/>
          <ac:picMkLst>
            <pc:docMk/>
            <pc:sldMk cId="1066340875" sldId="1084"/>
            <ac:picMk id="5" creationId="{5E5F4496-2EE6-2C84-C3B6-93CF58019035}"/>
          </ac:picMkLst>
        </pc:picChg>
        <pc:picChg chg="mod">
          <ac:chgData name="ZAMTANG@NAVER.COM" userId="750a74194929a6bb" providerId="LiveId" clId="{8BC9C6FD-C030-4A97-B9A8-605D1B3BA8E4}" dt="2025-01-18T06:54:45.690" v="1344" actId="1076"/>
          <ac:picMkLst>
            <pc:docMk/>
            <pc:sldMk cId="1066340875" sldId="1084"/>
            <ac:picMk id="6" creationId="{B6BF30F7-EEE9-6A8C-A20F-83A1D41BD0B3}"/>
          </ac:picMkLst>
        </pc:picChg>
      </pc:sldChg>
      <pc:sldChg chg="delSp modSp add mod">
        <pc:chgData name="ZAMTANG@NAVER.COM" userId="750a74194929a6bb" providerId="LiveId" clId="{8BC9C6FD-C030-4A97-B9A8-605D1B3BA8E4}" dt="2025-01-18T06:55:31.942" v="1353" actId="1076"/>
        <pc:sldMkLst>
          <pc:docMk/>
          <pc:sldMk cId="3803439397" sldId="1085"/>
        </pc:sldMkLst>
        <pc:spChg chg="mod">
          <ac:chgData name="ZAMTANG@NAVER.COM" userId="750a74194929a6bb" providerId="LiveId" clId="{8BC9C6FD-C030-4A97-B9A8-605D1B3BA8E4}" dt="2025-01-18T06:55:27.906" v="1351" actId="20577"/>
          <ac:spMkLst>
            <pc:docMk/>
            <pc:sldMk cId="3803439397" sldId="1085"/>
            <ac:spMk id="2" creationId="{9FEA9537-7E47-F07D-3C10-705FEEB5C0CB}"/>
          </ac:spMkLst>
        </pc:spChg>
        <pc:picChg chg="mod">
          <ac:chgData name="ZAMTANG@NAVER.COM" userId="750a74194929a6bb" providerId="LiveId" clId="{8BC9C6FD-C030-4A97-B9A8-605D1B3BA8E4}" dt="2025-01-18T06:55:31.942" v="1353" actId="1076"/>
          <ac:picMkLst>
            <pc:docMk/>
            <pc:sldMk cId="3803439397" sldId="1085"/>
            <ac:picMk id="5" creationId="{2B9346D9-D5FD-D960-3F2C-559D3439C4A0}"/>
          </ac:picMkLst>
        </pc:picChg>
        <pc:picChg chg="del">
          <ac:chgData name="ZAMTANG@NAVER.COM" userId="750a74194929a6bb" providerId="LiveId" clId="{8BC9C6FD-C030-4A97-B9A8-605D1B3BA8E4}" dt="2025-01-18T06:55:26.372" v="1350" actId="478"/>
          <ac:picMkLst>
            <pc:docMk/>
            <pc:sldMk cId="3803439397" sldId="1085"/>
            <ac:picMk id="6" creationId="{BBD862ED-94BB-6F97-44F2-C78C5DBC2363}"/>
          </ac:picMkLst>
        </pc:picChg>
      </pc:sldChg>
      <pc:sldChg chg="modSp add mod">
        <pc:chgData name="ZAMTANG@NAVER.COM" userId="750a74194929a6bb" providerId="LiveId" clId="{8BC9C6FD-C030-4A97-B9A8-605D1B3BA8E4}" dt="2025-01-18T06:56:23.647" v="1358" actId="1076"/>
        <pc:sldMkLst>
          <pc:docMk/>
          <pc:sldMk cId="618289061" sldId="1086"/>
        </pc:sldMkLst>
        <pc:spChg chg="mod">
          <ac:chgData name="ZAMTANG@NAVER.COM" userId="750a74194929a6bb" providerId="LiveId" clId="{8BC9C6FD-C030-4A97-B9A8-605D1B3BA8E4}" dt="2025-01-18T06:56:04.972" v="1356" actId="113"/>
          <ac:spMkLst>
            <pc:docMk/>
            <pc:sldMk cId="618289061" sldId="1086"/>
            <ac:spMk id="2" creationId="{A0609999-1573-2E8D-DB69-79AD378FCADF}"/>
          </ac:spMkLst>
        </pc:spChg>
        <pc:picChg chg="mod">
          <ac:chgData name="ZAMTANG@NAVER.COM" userId="750a74194929a6bb" providerId="LiveId" clId="{8BC9C6FD-C030-4A97-B9A8-605D1B3BA8E4}" dt="2025-01-18T06:56:23.647" v="1358" actId="1076"/>
          <ac:picMkLst>
            <pc:docMk/>
            <pc:sldMk cId="618289061" sldId="1086"/>
            <ac:picMk id="5" creationId="{494FF36E-CFCF-9653-0DD1-99A63B7309D4}"/>
          </ac:picMkLst>
        </pc:picChg>
      </pc:sldChg>
      <pc:sldChg chg="addSp modSp add mod">
        <pc:chgData name="ZAMTANG@NAVER.COM" userId="750a74194929a6bb" providerId="LiveId" clId="{8BC9C6FD-C030-4A97-B9A8-605D1B3BA8E4}" dt="2025-01-18T07:00:30.242" v="1421"/>
        <pc:sldMkLst>
          <pc:docMk/>
          <pc:sldMk cId="3601552519" sldId="1087"/>
        </pc:sldMkLst>
        <pc:spChg chg="mod">
          <ac:chgData name="ZAMTANG@NAVER.COM" userId="750a74194929a6bb" providerId="LiveId" clId="{8BC9C6FD-C030-4A97-B9A8-605D1B3BA8E4}" dt="2025-01-18T06:58:18.826" v="1405" actId="1076"/>
          <ac:spMkLst>
            <pc:docMk/>
            <pc:sldMk cId="3601552519" sldId="1087"/>
            <ac:spMk id="2" creationId="{AE6F79F5-BD04-8BE6-A407-DF7AD8EE8CC4}"/>
          </ac:spMkLst>
        </pc:spChg>
        <pc:spChg chg="add mod">
          <ac:chgData name="ZAMTANG@NAVER.COM" userId="750a74194929a6bb" providerId="LiveId" clId="{8BC9C6FD-C030-4A97-B9A8-605D1B3BA8E4}" dt="2025-01-18T07:00:30.242" v="1421"/>
          <ac:spMkLst>
            <pc:docMk/>
            <pc:sldMk cId="3601552519" sldId="1087"/>
            <ac:spMk id="7" creationId="{331993E6-21A9-6823-450C-230B6D50831B}"/>
          </ac:spMkLst>
        </pc:spChg>
        <pc:picChg chg="mod">
          <ac:chgData name="ZAMTANG@NAVER.COM" userId="750a74194929a6bb" providerId="LiveId" clId="{8BC9C6FD-C030-4A97-B9A8-605D1B3BA8E4}" dt="2025-01-18T06:58:51.182" v="1413" actId="1076"/>
          <ac:picMkLst>
            <pc:docMk/>
            <pc:sldMk cId="3601552519" sldId="1087"/>
            <ac:picMk id="5" creationId="{B3E2D777-0A96-AC93-09F7-C294CB40648D}"/>
          </ac:picMkLst>
        </pc:picChg>
        <pc:picChg chg="add mod">
          <ac:chgData name="ZAMTANG@NAVER.COM" userId="750a74194929a6bb" providerId="LiveId" clId="{8BC9C6FD-C030-4A97-B9A8-605D1B3BA8E4}" dt="2025-01-18T06:59:06" v="1417" actId="1076"/>
          <ac:picMkLst>
            <pc:docMk/>
            <pc:sldMk cId="3601552519" sldId="1087"/>
            <ac:picMk id="6" creationId="{4FB5D1F4-F7FF-4392-798F-0784D0FA2D5A}"/>
          </ac:picMkLst>
        </pc:picChg>
      </pc:sldChg>
      <pc:sldChg chg="modSp add mod">
        <pc:chgData name="ZAMTANG@NAVER.COM" userId="750a74194929a6bb" providerId="LiveId" clId="{8BC9C6FD-C030-4A97-B9A8-605D1B3BA8E4}" dt="2025-01-18T07:05:54.530" v="1489" actId="14100"/>
        <pc:sldMkLst>
          <pc:docMk/>
          <pc:sldMk cId="649670458" sldId="1088"/>
        </pc:sldMkLst>
        <pc:spChg chg="mod">
          <ac:chgData name="ZAMTANG@NAVER.COM" userId="750a74194929a6bb" providerId="LiveId" clId="{8BC9C6FD-C030-4A97-B9A8-605D1B3BA8E4}" dt="2025-01-18T07:05:54.530" v="1489" actId="14100"/>
          <ac:spMkLst>
            <pc:docMk/>
            <pc:sldMk cId="649670458" sldId="1088"/>
            <ac:spMk id="2" creationId="{BA7C9815-6189-B526-DAD6-593E0FD4D24D}"/>
          </ac:spMkLst>
        </pc:spChg>
        <pc:picChg chg="mod">
          <ac:chgData name="ZAMTANG@NAVER.COM" userId="750a74194929a6bb" providerId="LiveId" clId="{8BC9C6FD-C030-4A97-B9A8-605D1B3BA8E4}" dt="2025-01-18T07:01:28.700" v="1430" actId="1076"/>
          <ac:picMkLst>
            <pc:docMk/>
            <pc:sldMk cId="649670458" sldId="1088"/>
            <ac:picMk id="5" creationId="{C09E7C0F-F8C1-8F7B-A933-11BF90836E3C}"/>
          </ac:picMkLst>
        </pc:picChg>
      </pc:sldChg>
      <pc:sldChg chg="addSp modSp add mod">
        <pc:chgData name="ZAMTANG@NAVER.COM" userId="750a74194929a6bb" providerId="LiveId" clId="{8BC9C6FD-C030-4A97-B9A8-605D1B3BA8E4}" dt="2025-01-18T07:06:07.299" v="1490" actId="14100"/>
        <pc:sldMkLst>
          <pc:docMk/>
          <pc:sldMk cId="730586387" sldId="1089"/>
        </pc:sldMkLst>
        <pc:spChg chg="mod">
          <ac:chgData name="ZAMTANG@NAVER.COM" userId="750a74194929a6bb" providerId="LiveId" clId="{8BC9C6FD-C030-4A97-B9A8-605D1B3BA8E4}" dt="2025-01-18T07:06:07.299" v="1490" actId="14100"/>
          <ac:spMkLst>
            <pc:docMk/>
            <pc:sldMk cId="730586387" sldId="1089"/>
            <ac:spMk id="2" creationId="{EADF6748-A993-14A1-8FEC-049D4BDE0445}"/>
          </ac:spMkLst>
        </pc:spChg>
        <pc:picChg chg="mod">
          <ac:chgData name="ZAMTANG@NAVER.COM" userId="750a74194929a6bb" providerId="LiveId" clId="{8BC9C6FD-C030-4A97-B9A8-605D1B3BA8E4}" dt="2025-01-18T07:01:56.461" v="1434" actId="1076"/>
          <ac:picMkLst>
            <pc:docMk/>
            <pc:sldMk cId="730586387" sldId="1089"/>
            <ac:picMk id="5" creationId="{7EFF83DC-3DFE-8B1D-85E1-AE36449E8F09}"/>
          </ac:picMkLst>
        </pc:picChg>
        <pc:picChg chg="add mod">
          <ac:chgData name="ZAMTANG@NAVER.COM" userId="750a74194929a6bb" providerId="LiveId" clId="{8BC9C6FD-C030-4A97-B9A8-605D1B3BA8E4}" dt="2025-01-18T07:02:09.258" v="1438" actId="14100"/>
          <ac:picMkLst>
            <pc:docMk/>
            <pc:sldMk cId="730586387" sldId="1089"/>
            <ac:picMk id="6" creationId="{2A8FEA66-D1CB-94CF-E69C-D96B8C97C87B}"/>
          </ac:picMkLst>
        </pc:picChg>
      </pc:sldChg>
      <pc:sldChg chg="addSp modSp add mod">
        <pc:chgData name="ZAMTANG@NAVER.COM" userId="750a74194929a6bb" providerId="LiveId" clId="{8BC9C6FD-C030-4A97-B9A8-605D1B3BA8E4}" dt="2025-01-18T07:06:11.501" v="1491" actId="14100"/>
        <pc:sldMkLst>
          <pc:docMk/>
          <pc:sldMk cId="1797704991" sldId="1090"/>
        </pc:sldMkLst>
        <pc:spChg chg="mod">
          <ac:chgData name="ZAMTANG@NAVER.COM" userId="750a74194929a6bb" providerId="LiveId" clId="{8BC9C6FD-C030-4A97-B9A8-605D1B3BA8E4}" dt="2025-01-18T07:06:11.501" v="1491" actId="14100"/>
          <ac:spMkLst>
            <pc:docMk/>
            <pc:sldMk cId="1797704991" sldId="1090"/>
            <ac:spMk id="2" creationId="{4CC20E99-C440-2E40-757C-33AF1D87C87A}"/>
          </ac:spMkLst>
        </pc:spChg>
        <pc:picChg chg="mod">
          <ac:chgData name="ZAMTANG@NAVER.COM" userId="750a74194929a6bb" providerId="LiveId" clId="{8BC9C6FD-C030-4A97-B9A8-605D1B3BA8E4}" dt="2025-01-18T07:03:42.583" v="1455" actId="1076"/>
          <ac:picMkLst>
            <pc:docMk/>
            <pc:sldMk cId="1797704991" sldId="1090"/>
            <ac:picMk id="5" creationId="{C5FFA884-E8B2-6C86-0591-C8DEACE61674}"/>
          </ac:picMkLst>
        </pc:picChg>
        <pc:picChg chg="add mod">
          <ac:chgData name="ZAMTANG@NAVER.COM" userId="750a74194929a6bb" providerId="LiveId" clId="{8BC9C6FD-C030-4A97-B9A8-605D1B3BA8E4}" dt="2025-01-18T07:03:55.302" v="1459" actId="14100"/>
          <ac:picMkLst>
            <pc:docMk/>
            <pc:sldMk cId="1797704991" sldId="1090"/>
            <ac:picMk id="6" creationId="{42AA2B6A-2FE9-24BA-3CEC-504F374526EB}"/>
          </ac:picMkLst>
        </pc:picChg>
      </pc:sldChg>
      <pc:sldChg chg="add del">
        <pc:chgData name="ZAMTANG@NAVER.COM" userId="750a74194929a6bb" providerId="LiveId" clId="{8BC9C6FD-C030-4A97-B9A8-605D1B3BA8E4}" dt="2025-01-18T07:03:04.716" v="1449"/>
        <pc:sldMkLst>
          <pc:docMk/>
          <pc:sldMk cId="1885663003" sldId="1090"/>
        </pc:sldMkLst>
      </pc:sldChg>
      <pc:sldChg chg="delSp modSp add mod">
        <pc:chgData name="ZAMTANG@NAVER.COM" userId="750a74194929a6bb" providerId="LiveId" clId="{8BC9C6FD-C030-4A97-B9A8-605D1B3BA8E4}" dt="2025-01-18T07:06:37.986" v="1497" actId="1076"/>
        <pc:sldMkLst>
          <pc:docMk/>
          <pc:sldMk cId="3123031731" sldId="1091"/>
        </pc:sldMkLst>
        <pc:spChg chg="mod">
          <ac:chgData name="ZAMTANG@NAVER.COM" userId="750a74194929a6bb" providerId="LiveId" clId="{8BC9C6FD-C030-4A97-B9A8-605D1B3BA8E4}" dt="2025-01-18T07:06:33.368" v="1495" actId="20577"/>
          <ac:spMkLst>
            <pc:docMk/>
            <pc:sldMk cId="3123031731" sldId="1091"/>
            <ac:spMk id="2" creationId="{1F650401-FE59-8284-7E3A-DD285A6EE84C}"/>
          </ac:spMkLst>
        </pc:spChg>
        <pc:picChg chg="mod">
          <ac:chgData name="ZAMTANG@NAVER.COM" userId="750a74194929a6bb" providerId="LiveId" clId="{8BC9C6FD-C030-4A97-B9A8-605D1B3BA8E4}" dt="2025-01-18T07:06:37.986" v="1497" actId="1076"/>
          <ac:picMkLst>
            <pc:docMk/>
            <pc:sldMk cId="3123031731" sldId="1091"/>
            <ac:picMk id="5" creationId="{6BF2A064-7C9E-9989-5B33-493925D65337}"/>
          </ac:picMkLst>
        </pc:picChg>
        <pc:picChg chg="del">
          <ac:chgData name="ZAMTANG@NAVER.COM" userId="750a74194929a6bb" providerId="LiveId" clId="{8BC9C6FD-C030-4A97-B9A8-605D1B3BA8E4}" dt="2025-01-18T07:04:31.811" v="1464" actId="478"/>
          <ac:picMkLst>
            <pc:docMk/>
            <pc:sldMk cId="3123031731" sldId="1091"/>
            <ac:picMk id="6" creationId="{E4D600B3-DD04-A866-1AE7-5E647DA00452}"/>
          </ac:picMkLst>
        </pc:picChg>
      </pc:sldChg>
      <pc:sldChg chg="modSp add mod">
        <pc:chgData name="ZAMTANG@NAVER.COM" userId="750a74194929a6bb" providerId="LiveId" clId="{8BC9C6FD-C030-4A97-B9A8-605D1B3BA8E4}" dt="2025-01-18T07:07:44.896" v="1506" actId="1076"/>
        <pc:sldMkLst>
          <pc:docMk/>
          <pc:sldMk cId="289401908" sldId="1092"/>
        </pc:sldMkLst>
        <pc:spChg chg="mod">
          <ac:chgData name="ZAMTANG@NAVER.COM" userId="750a74194929a6bb" providerId="LiveId" clId="{8BC9C6FD-C030-4A97-B9A8-605D1B3BA8E4}" dt="2025-01-18T07:07:30.653" v="1503" actId="20577"/>
          <ac:spMkLst>
            <pc:docMk/>
            <pc:sldMk cId="289401908" sldId="1092"/>
            <ac:spMk id="2" creationId="{A56C3D7E-91F9-8DE7-CE35-9E6F15A9CB3A}"/>
          </ac:spMkLst>
        </pc:spChg>
        <pc:picChg chg="mod">
          <ac:chgData name="ZAMTANG@NAVER.COM" userId="750a74194929a6bb" providerId="LiveId" clId="{8BC9C6FD-C030-4A97-B9A8-605D1B3BA8E4}" dt="2025-01-18T07:07:44.896" v="1506" actId="1076"/>
          <ac:picMkLst>
            <pc:docMk/>
            <pc:sldMk cId="289401908" sldId="1092"/>
            <ac:picMk id="5" creationId="{4958F484-033E-DCE0-4CD9-A48242E6C179}"/>
          </ac:picMkLst>
        </pc:picChg>
      </pc:sldChg>
    </pc:docChg>
  </pc:docChgLst>
  <pc:docChgLst>
    <pc:chgData name="ZAMTANG@NAVER.COM" userId="750a74194929a6bb" providerId="LiveId" clId="{C3EC0CE9-2D3D-4A10-A48E-C4A5C2357BA1}"/>
    <pc:docChg chg="modSld">
      <pc:chgData name="ZAMTANG@NAVER.COM" userId="750a74194929a6bb" providerId="LiveId" clId="{C3EC0CE9-2D3D-4A10-A48E-C4A5C2357BA1}" dt="2025-01-10T03:08:47.086" v="9" actId="1076"/>
      <pc:docMkLst>
        <pc:docMk/>
      </pc:docMkLst>
      <pc:sldChg chg="modSp mod">
        <pc:chgData name="ZAMTANG@NAVER.COM" userId="750a74194929a6bb" providerId="LiveId" clId="{C3EC0CE9-2D3D-4A10-A48E-C4A5C2357BA1}" dt="2025-01-10T03:07:24.869" v="3" actId="113"/>
        <pc:sldMkLst>
          <pc:docMk/>
          <pc:sldMk cId="2676018764" sldId="972"/>
        </pc:sldMkLst>
      </pc:sldChg>
      <pc:sldChg chg="modSp mod">
        <pc:chgData name="ZAMTANG@NAVER.COM" userId="750a74194929a6bb" providerId="LiveId" clId="{C3EC0CE9-2D3D-4A10-A48E-C4A5C2357BA1}" dt="2025-01-10T03:08:47.086" v="9" actId="1076"/>
        <pc:sldMkLst>
          <pc:docMk/>
          <pc:sldMk cId="4250944990" sldId="97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fld id="{44B68EE0-4410-487B-8EF2-AB4C8DC9B547}" type="slidenum">
              <a:rPr lang="en-US" altLang="ko-KR"/>
              <a:pPr lvl="0"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de-DE"/>
              <a:t>Textmasterformate durch Klicken bearbeiten</a:t>
            </a:r>
          </a:p>
          <a:p>
            <a:pPr lvl="1">
              <a:defRPr/>
            </a:pPr>
            <a:r>
              <a:rPr lang="de-DE"/>
              <a:t>Zweite Ebene</a:t>
            </a:r>
          </a:p>
          <a:p>
            <a:pPr lvl="2">
              <a:defRPr/>
            </a:pPr>
            <a:r>
              <a:rPr lang="de-DE"/>
              <a:t>Dritte Ebene</a:t>
            </a:r>
          </a:p>
          <a:p>
            <a:pPr lvl="3">
              <a:defRPr/>
            </a:pPr>
            <a:r>
              <a:rPr lang="de-DE"/>
              <a:t>Vierte Ebene</a:t>
            </a:r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fld id="{81967304-A513-47CF-AA1B-1F2A36BB6376}" type="slidenum">
              <a:rPr lang="de-DE" altLang="ko-KR"/>
              <a:pPr lvl="0">
                <a:defRPr/>
              </a:pPr>
              <a:t>‹#›</a:t>
            </a:fld>
            <a:endParaRPr lang="de-DE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967304-A513-47CF-AA1B-1F2A36BB6376}" type="slidenum">
              <a:rPr lang="en-US" altLang="ko-KR"/>
              <a:pPr lvl="0"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1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30" name="TextBox 1029"/>
          <p:cNvSpPr txBox="1"/>
          <p:nvPr userDrawn="1"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marL="0" lv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kumimoji="0" lang="ko-KR" altLang="en-US" sz="3000" b="1" i="0" u="none" strike="noStrike" kern="1200" cap="none" spc="0" normalizeH="0" baseline="0" dirty="0" err="1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장제목</a:t>
            </a:r>
            <a:endParaRPr kumimoji="0" lang="ko-KR" altLang="en-US" sz="3000" b="1" i="0" u="none" strike="noStrike" kern="1200" cap="none" spc="0" normalizeH="0" baseline="0" dirty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033" name="그림 10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92"/>
          <a:stretch/>
        </p:blipFill>
        <p:spPr>
          <a:xfrm>
            <a:off x="1824037" y="720247"/>
            <a:ext cx="5495925" cy="4341200"/>
          </a:xfrm>
          <a:prstGeom prst="rect">
            <a:avLst/>
          </a:prstGeom>
        </p:spPr>
      </p:pic>
      <p:pic>
        <p:nvPicPr>
          <p:cNvPr id="1029" name="그림 10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5160" y="241746"/>
            <a:ext cx="662422" cy="64910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목차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학습목표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학습 목표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/>
              <a:buChar char="•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 목차" preserve="1" userDrawn="1">
  <p:cSld name="1_본문_1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2" preserve="1" userDrawn="1">
  <p:cSld name="1_본문_2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9D3222A-D61B-18D2-3D48-9AA7AB0094D1}"/>
              </a:ext>
            </a:extLst>
          </p:cNvPr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끝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 preserve="1" userDrawn="1">
  <p:cSld name="2_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6">
              <a:lumMod val="50000"/>
              <a:alpha val="8471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Office 테마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3C4A7B72-6AE8-49C2-8F32-E8A725FD610D}" type="datetime1">
              <a:rPr lang="ko-KR" altLang="en-US"/>
              <a:pPr lvl="0">
                <a:defRPr/>
              </a:pPr>
              <a:t>2025-01-19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52DD98C4-AD35-4759-9571-E1AA62A00DA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</p:sldLayoutIdLst>
  <p:transition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>
              <a:defRPr/>
            </a:pP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전기의 기본 개념과 팅커캐드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9209" y="5378192"/>
            <a:ext cx="9144000" cy="147753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&lt;12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로그 기록</a:t>
            </a:r>
          </a:p>
          <a:p>
            <a:pPr lvl="0"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[</a:t>
            </a:r>
            <a:r>
              <a:rPr lang="ko-KR" altLang="en-US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도서 쇼핑몰</a:t>
            </a:r>
            <a:r>
              <a:rPr lang="en-US" altLang="ko-KR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] </a:t>
            </a:r>
            <a:r>
              <a:rPr lang="ko-KR" altLang="en-US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쇼핑몰 로그 기록 만들기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56C4C-BE35-AEF7-FF63-4682AB0DA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F1DD00-5ABF-7853-D25D-EC468AF5AE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SLF4J</a:t>
            </a:r>
            <a:r>
              <a:rPr lang="ko-KR" altLang="en-US" dirty="0"/>
              <a:t>와 로깅 라이브러리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1DBE28C-928C-36B8-7DA6-C7B9CB64B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로그의</a:t>
            </a:r>
            <a:r>
              <a:rPr lang="ko-KR" altLang="en-US" sz="2400" dirty="0">
                <a:latin typeface="맑은 고딕"/>
                <a:ea typeface="맑은 고딕"/>
              </a:rPr>
              <a:t> 개요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09E375-B346-98A1-0B01-BE8CEFF896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0475" y="1667575"/>
            <a:ext cx="4583050" cy="20054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F88305-5AF5-704D-9062-9F88C5643C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423" y="3809649"/>
            <a:ext cx="3809154" cy="1519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4160D1-4967-8F25-31A6-215CF1AC07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688" y="5465727"/>
            <a:ext cx="6278624" cy="120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9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A6F40-D4D9-D2BD-8F9C-2DD44D433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4EEC3C8-633C-5207-7F84-6860D191937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SLF4J</a:t>
            </a:r>
            <a:r>
              <a:rPr lang="ko-KR" altLang="en-US" dirty="0"/>
              <a:t>와 로깅 라이브러리</a:t>
            </a:r>
          </a:p>
          <a:p>
            <a:pPr lvl="1">
              <a:defRPr/>
            </a:pPr>
            <a:r>
              <a:rPr lang="en-US" altLang="ko-KR" dirty="0"/>
              <a:t>SLF4J API</a:t>
            </a:r>
            <a:r>
              <a:rPr lang="ko-KR" altLang="en-US" dirty="0"/>
              <a:t>를 사용하기 위해 작성해야 하는 코드를 생략할 수 있도록 롬복</a:t>
            </a:r>
            <a:r>
              <a:rPr lang="en-US" altLang="ko-KR" dirty="0"/>
              <a:t>(</a:t>
            </a:r>
            <a:r>
              <a:rPr lang="en-US" altLang="ko-KR" dirty="0" err="1"/>
              <a:t>lombok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애너테이션</a:t>
            </a:r>
            <a:r>
              <a:rPr lang="ko-KR" altLang="en-US" dirty="0"/>
              <a:t> </a:t>
            </a:r>
            <a:r>
              <a:rPr lang="en-US" altLang="ko-KR" dirty="0"/>
              <a:t>@Slf4j </a:t>
            </a:r>
            <a:r>
              <a:rPr lang="ko-KR" altLang="en-US" dirty="0"/>
              <a:t>제공</a:t>
            </a:r>
          </a:p>
          <a:p>
            <a:pPr lvl="1">
              <a:defRPr/>
            </a:pPr>
            <a:r>
              <a:rPr lang="en-US" altLang="ko-KR" dirty="0"/>
              <a:t>@Slf4j</a:t>
            </a:r>
            <a:r>
              <a:rPr lang="ko-KR" altLang="en-US" dirty="0"/>
              <a:t>를 이용하여 로그 레벨 순서에 따라 로그 정보 출력하는 예로</a:t>
            </a:r>
            <a:r>
              <a:rPr lang="en-US" altLang="ko-KR" dirty="0"/>
              <a:t>, </a:t>
            </a:r>
            <a:r>
              <a:rPr lang="ko-KR" altLang="en-US" dirty="0"/>
              <a:t>앞의 예제와 동일하게 로그 레벨 </a:t>
            </a:r>
            <a:r>
              <a:rPr lang="en-US" altLang="ko-KR" dirty="0"/>
              <a:t>INFO </a:t>
            </a:r>
            <a:r>
              <a:rPr lang="ko-KR" altLang="en-US" dirty="0"/>
              <a:t>이상의 모든 메시지 출력함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03E650-EC8A-06A5-96FB-64A284B6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로그의</a:t>
            </a:r>
            <a:r>
              <a:rPr lang="ko-KR" altLang="en-US" sz="2400" dirty="0">
                <a:latin typeface="맑은 고딕"/>
                <a:ea typeface="맑은 고딕"/>
              </a:rPr>
              <a:t> 개요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7B2813-D5DF-07CD-B2FA-646EAE4117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1" y="2934888"/>
            <a:ext cx="3687915" cy="31590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2E8803-0A84-9A44-8CA5-64516F9FA6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3131874"/>
            <a:ext cx="4127636" cy="16400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DA57E0-CD32-BDFA-ACE4-5C334B4AAA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8" y="4901856"/>
            <a:ext cx="4794380" cy="9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444926" y="3429000"/>
            <a:ext cx="8254147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를 이용한 로그 기록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956B2-1B86-1A6F-989C-3514C8360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2D5BA2-E3A7-7AB5-7641-C43B44C8CF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의 개요</a:t>
            </a:r>
          </a:p>
          <a:p>
            <a:pPr lvl="1">
              <a:defRPr/>
            </a:pPr>
            <a:r>
              <a:rPr lang="en-US" altLang="ko-KR" dirty="0"/>
              <a:t>Log4j2(Log for Java 2)</a:t>
            </a:r>
            <a:r>
              <a:rPr lang="ko-KR" altLang="en-US" dirty="0"/>
              <a:t>는 아파치 소프트웨어 라이선스에 따라 배포되는 오픈 소스 로깅 프레임워크로</a:t>
            </a:r>
            <a:r>
              <a:rPr lang="en-US" altLang="ko-KR" dirty="0"/>
              <a:t>, </a:t>
            </a:r>
            <a:r>
              <a:rPr lang="ko-KR" altLang="en-US" dirty="0"/>
              <a:t>자바로 작성되어 안정적이고 신속하며 유연함</a:t>
            </a:r>
            <a:r>
              <a:rPr lang="en-US" altLang="ko-KR" dirty="0"/>
              <a:t>. Log4j</a:t>
            </a:r>
            <a:r>
              <a:rPr lang="ko-KR" altLang="en-US" dirty="0"/>
              <a:t>의 보안 취약점을 개선해 로깅 기능을 더욱 향상시킨 것으로 </a:t>
            </a:r>
            <a:r>
              <a:rPr lang="ko-KR" altLang="en-US" dirty="0" err="1"/>
              <a:t>멀티스레드</a:t>
            </a:r>
            <a:r>
              <a:rPr lang="ko-KR" altLang="en-US" dirty="0"/>
              <a:t> 환경에서 성능 향상</a:t>
            </a:r>
            <a:r>
              <a:rPr lang="en-US" altLang="ko-KR" dirty="0"/>
              <a:t>, </a:t>
            </a:r>
            <a:r>
              <a:rPr lang="ko-KR" altLang="en-US" dirty="0"/>
              <a:t>로그 메시지의 더 나은 파라미터화</a:t>
            </a:r>
            <a:r>
              <a:rPr lang="en-US" altLang="ko-KR" dirty="0"/>
              <a:t>, </a:t>
            </a:r>
            <a:r>
              <a:rPr lang="ko-KR" altLang="en-US" dirty="0"/>
              <a:t>로그 이벤트에 더 많은 메타데이터 제공 등을 통해 로깅의 유연성과 확장성을 증가시켰음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Log4j</a:t>
            </a:r>
            <a:r>
              <a:rPr lang="ko-KR" altLang="en-US" dirty="0"/>
              <a:t>를 </a:t>
            </a:r>
            <a:r>
              <a:rPr lang="ko-KR" altLang="en-US" dirty="0" err="1"/>
              <a:t>기반으로해</a:t>
            </a:r>
            <a:r>
              <a:rPr lang="ko-KR" altLang="en-US" dirty="0"/>
              <a:t> 시스템 성능에 큰 영향을 미치지 않으면서 선택적인 로그를 남기거나 특정 파일에 로그를 기록할 수 있는 환경을 제공함</a:t>
            </a:r>
          </a:p>
          <a:p>
            <a:pPr lvl="1">
              <a:defRPr/>
            </a:pPr>
            <a:r>
              <a:rPr lang="ko-KR" altLang="en-US" dirty="0"/>
              <a:t>스프링 부트는 </a:t>
            </a:r>
            <a:r>
              <a:rPr lang="ko-KR" altLang="en-US" dirty="0" err="1"/>
              <a:t>로그백</a:t>
            </a:r>
            <a:r>
              <a:rPr lang="en-US" altLang="ko-KR" dirty="0"/>
              <a:t>(</a:t>
            </a:r>
            <a:r>
              <a:rPr lang="en-US" altLang="ko-KR" dirty="0" err="1"/>
              <a:t>Logback</a:t>
            </a:r>
            <a:r>
              <a:rPr lang="en-US" altLang="ko-KR" dirty="0"/>
              <a:t>) </a:t>
            </a:r>
            <a:r>
              <a:rPr lang="ko-KR" altLang="en-US" dirty="0"/>
              <a:t>로그 라이브러리를 기본으로 제공하기에 </a:t>
            </a:r>
            <a:r>
              <a:rPr lang="en-US" altLang="ko-KR" dirty="0"/>
              <a:t>Log4j2</a:t>
            </a:r>
            <a:r>
              <a:rPr lang="ko-KR" altLang="en-US" dirty="0"/>
              <a:t>와 충돌해 오류가 발생함</a:t>
            </a:r>
            <a:r>
              <a:rPr lang="en-US" altLang="ko-KR" dirty="0"/>
              <a:t>. </a:t>
            </a:r>
            <a:r>
              <a:rPr lang="ko-KR" altLang="en-US" dirty="0"/>
              <a:t>로그백보다 성능이 훨씬 좋은 </a:t>
            </a:r>
            <a:r>
              <a:rPr lang="en-US" altLang="ko-KR" dirty="0"/>
              <a:t>Log4j2 </a:t>
            </a:r>
            <a:r>
              <a:rPr lang="ko-KR" altLang="en-US" dirty="0"/>
              <a:t>기능을 사용하려면 기본으로 제공하는 </a:t>
            </a:r>
            <a:r>
              <a:rPr lang="ko-KR" altLang="en-US" dirty="0" err="1"/>
              <a:t>로그백</a:t>
            </a:r>
            <a:r>
              <a:rPr lang="ko-KR" altLang="en-US" dirty="0"/>
              <a:t> 로그 라이브러리를 삭제하고 </a:t>
            </a:r>
            <a:r>
              <a:rPr lang="en-US" altLang="ko-KR" dirty="0"/>
              <a:t>Log4j2 </a:t>
            </a:r>
            <a:r>
              <a:rPr lang="ko-KR" altLang="en-US" dirty="0"/>
              <a:t>의존성 라이브러리 정보를 </a:t>
            </a:r>
            <a:r>
              <a:rPr lang="ko-KR" altLang="en-US" dirty="0" err="1"/>
              <a:t>등록해야함</a:t>
            </a:r>
            <a:r>
              <a:rPr lang="en-US" altLang="ko-KR" dirty="0"/>
              <a:t>. </a:t>
            </a: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파일에 다음과 같이 의존 라이브러리 포함함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4203BE1-8FD9-EF89-418D-525F13A7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Log4j2</a:t>
            </a:r>
            <a:r>
              <a:rPr lang="ko-KR" altLang="en-US" dirty="0"/>
              <a:t>를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564F78-8C53-4F25-8C93-BB206C226C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1871" y="4678867"/>
            <a:ext cx="4804273" cy="191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3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8F147-2C1F-6013-2BEF-5AEBBE93C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BA09F1A-1ABB-3B52-C3EE-45AAF9BABFE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의 개요</a:t>
            </a:r>
          </a:p>
          <a:p>
            <a:pPr lvl="1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는 기존 로깅 라이브러리에 비해 다음과 같이 향상된 기능을 제공함</a:t>
            </a:r>
          </a:p>
          <a:p>
            <a:pPr lvl="2">
              <a:defRPr/>
            </a:pPr>
            <a:r>
              <a:rPr lang="ko-KR" altLang="en-US" dirty="0"/>
              <a:t>확장성</a:t>
            </a:r>
            <a:r>
              <a:rPr lang="en-US" altLang="ko-KR" dirty="0"/>
              <a:t>: </a:t>
            </a:r>
            <a:r>
              <a:rPr lang="ko-KR" altLang="en-US" dirty="0"/>
              <a:t>플러그인 시스템을 지원해 사용자들이 사용자 정의 구성 요소를 만들 수 있음</a:t>
            </a:r>
          </a:p>
          <a:p>
            <a:pPr lvl="2">
              <a:defRPr/>
            </a:pPr>
            <a:r>
              <a:rPr lang="ko-KR" altLang="en-US" dirty="0"/>
              <a:t>가독성</a:t>
            </a:r>
            <a:r>
              <a:rPr lang="en-US" altLang="ko-KR" dirty="0"/>
              <a:t>: </a:t>
            </a:r>
            <a:r>
              <a:rPr lang="ko-KR" altLang="en-US" dirty="0"/>
              <a:t>로깅 설정 구성 문법이 </a:t>
            </a:r>
            <a:r>
              <a:rPr lang="ko-KR" altLang="en-US" dirty="0" err="1"/>
              <a:t>단순해졌음</a:t>
            </a:r>
            <a:endParaRPr lang="ko-KR" altLang="en-US" dirty="0"/>
          </a:p>
          <a:p>
            <a:pPr lvl="2">
              <a:defRPr/>
            </a:pPr>
            <a:r>
              <a:rPr lang="ko-KR" altLang="en-US" dirty="0"/>
              <a:t>다양한 형식의 로깅 설정 지원</a:t>
            </a:r>
            <a:r>
              <a:rPr lang="en-US" altLang="ko-KR" dirty="0"/>
              <a:t>: XML, JSON, YAML, Properties </a:t>
            </a:r>
            <a:r>
              <a:rPr lang="ko-KR" altLang="en-US" dirty="0"/>
              <a:t>등 다양한 형식으로 로깅 설정 할 수 있음</a:t>
            </a:r>
          </a:p>
          <a:p>
            <a:pPr lvl="2">
              <a:defRPr/>
            </a:pPr>
            <a:r>
              <a:rPr lang="ko-KR" altLang="en-US" dirty="0"/>
              <a:t>여러 </a:t>
            </a:r>
            <a:r>
              <a:rPr lang="en-US" altLang="ko-KR" dirty="0"/>
              <a:t>API </a:t>
            </a:r>
            <a:r>
              <a:rPr lang="ko-KR" altLang="en-US" dirty="0"/>
              <a:t>지원</a:t>
            </a:r>
            <a:r>
              <a:rPr lang="en-US" altLang="ko-KR" dirty="0"/>
              <a:t>: Log4j1, SKF4J, Commons Logging, </a:t>
            </a:r>
            <a:r>
              <a:rPr lang="en-US" altLang="ko-KR" dirty="0" err="1"/>
              <a:t>java.util.logging</a:t>
            </a:r>
            <a:r>
              <a:rPr lang="en-US" altLang="ko-KR" dirty="0"/>
              <a:t>(JUL) API</a:t>
            </a:r>
            <a:r>
              <a:rPr lang="ko-KR" altLang="en-US" dirty="0"/>
              <a:t>를 사용해 애플리케이션과 함께 사용할 수 있음</a:t>
            </a:r>
          </a:p>
          <a:p>
            <a:pPr lvl="2">
              <a:defRPr/>
            </a:pPr>
            <a:r>
              <a:rPr lang="ko-KR" altLang="en-US" dirty="0"/>
              <a:t>개선된 속도</a:t>
            </a:r>
            <a:r>
              <a:rPr lang="en-US" altLang="ko-KR" dirty="0"/>
              <a:t>: </a:t>
            </a:r>
            <a:r>
              <a:rPr lang="en-US" altLang="ko-KR" dirty="0" err="1"/>
              <a:t>Logback</a:t>
            </a:r>
            <a:r>
              <a:rPr lang="ko-KR" altLang="en-US" dirty="0"/>
              <a:t>에 비해 파일 로깅 응답 시간이 짧음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F844DCB-F47A-5539-3B2B-D1612D15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Log4j2</a:t>
            </a:r>
            <a:r>
              <a:rPr lang="ko-KR" altLang="en-US" dirty="0"/>
              <a:t>를 이용한 로그 기록</a:t>
            </a:r>
          </a:p>
        </p:txBody>
      </p:sp>
    </p:spTree>
    <p:extLst>
      <p:ext uri="{BB962C8B-B14F-4D97-AF65-F5344CB8AC3E}">
        <p14:creationId xmlns:p14="http://schemas.microsoft.com/office/powerpoint/2010/main" val="241270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59FD9-049F-150E-2C27-0670CDA23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C0197C5-7A8A-136D-C295-69F38EE6EEA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의 구조</a:t>
            </a:r>
          </a:p>
          <a:p>
            <a:pPr lvl="1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는 </a:t>
            </a:r>
            <a:r>
              <a:rPr lang="en-US" altLang="ko-KR" dirty="0"/>
              <a:t>logger, </a:t>
            </a:r>
            <a:r>
              <a:rPr lang="en-US" altLang="ko-KR" dirty="0" err="1"/>
              <a:t>appender</a:t>
            </a:r>
            <a:r>
              <a:rPr lang="en-US" altLang="ko-KR" dirty="0"/>
              <a:t>, layout</a:t>
            </a:r>
            <a:r>
              <a:rPr lang="ko-KR" altLang="en-US" dirty="0"/>
              <a:t>의 세 가지 요소로 구성됨</a:t>
            </a:r>
            <a:r>
              <a:rPr lang="en-US" altLang="ko-KR" dirty="0"/>
              <a:t>. </a:t>
            </a:r>
            <a:r>
              <a:rPr lang="ko-KR" altLang="en-US" dirty="0"/>
              <a:t>이를 통해 매우 손쉽게 다양한 형태로 로깅할 수 있고</a:t>
            </a:r>
            <a:r>
              <a:rPr lang="en-US" altLang="ko-KR" dirty="0"/>
              <a:t>, </a:t>
            </a:r>
            <a:r>
              <a:rPr lang="ko-KR" altLang="en-US" dirty="0"/>
              <a:t>로그 레벨을 지정해 해당 레벨 이상만 로깅할 수 있음 </a:t>
            </a:r>
            <a:r>
              <a:rPr lang="en-US" altLang="ko-KR" dirty="0"/>
              <a:t>Log4j2</a:t>
            </a:r>
            <a:r>
              <a:rPr lang="ko-KR" altLang="en-US" dirty="0"/>
              <a:t>는 다양한 애플리케이션 환경에 맞게 로깅을 구성할 수 있도록 </a:t>
            </a:r>
            <a:r>
              <a:rPr lang="en-US" altLang="ko-KR" dirty="0"/>
              <a:t>XML, JSON, YAML, Properties </a:t>
            </a:r>
            <a:r>
              <a:rPr lang="ko-KR" altLang="en-US" dirty="0"/>
              <a:t>등 다양한 형식으로 로깅 설정 할 수 있음</a:t>
            </a:r>
          </a:p>
          <a:p>
            <a:pPr lvl="1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에서 로그 설정의 최상위 요소는 </a:t>
            </a:r>
            <a:r>
              <a:rPr lang="en-US" altLang="ko-KR" dirty="0"/>
              <a:t>&lt;Configuration&gt;</a:t>
            </a:r>
            <a:r>
              <a:rPr lang="ko-KR" altLang="en-US" dirty="0"/>
              <a:t>임</a:t>
            </a:r>
            <a:r>
              <a:rPr lang="en-US" altLang="ko-KR" dirty="0"/>
              <a:t>. </a:t>
            </a:r>
            <a:r>
              <a:rPr lang="ko-KR" altLang="en-US" dirty="0"/>
              <a:t>이 요소의 하위 요소로 </a:t>
            </a:r>
            <a:r>
              <a:rPr lang="en-US" altLang="ko-KR" dirty="0"/>
              <a:t>Properties, </a:t>
            </a:r>
            <a:r>
              <a:rPr lang="en-US" altLang="ko-KR" dirty="0" err="1"/>
              <a:t>Appenders</a:t>
            </a:r>
            <a:r>
              <a:rPr lang="en-US" altLang="ko-KR" dirty="0"/>
              <a:t>, Loggers</a:t>
            </a:r>
            <a:r>
              <a:rPr lang="ko-KR" altLang="en-US" dirty="0"/>
              <a:t>를 설정함</a:t>
            </a:r>
          </a:p>
          <a:p>
            <a:pPr lvl="1">
              <a:defRPr/>
            </a:pPr>
            <a:r>
              <a:rPr lang="en-US" altLang="ko-KR" dirty="0"/>
              <a:t>XML </a:t>
            </a:r>
            <a:r>
              <a:rPr lang="ko-KR" altLang="en-US" dirty="0"/>
              <a:t>파일의 형식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A27CE47-6AE7-E917-97BB-06D355B11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Log4j2</a:t>
            </a:r>
            <a:r>
              <a:rPr lang="ko-KR" altLang="en-US" dirty="0"/>
              <a:t>를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3077D4-BB4E-C7BC-B2CC-1AD683D587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96" y="3897052"/>
            <a:ext cx="6554223" cy="155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3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B17E-5035-44C0-94A4-CE90C7F2B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344E8B-6C21-9934-F794-ECB04E6337F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의 구조 </a:t>
            </a:r>
            <a:r>
              <a:rPr lang="en-US" altLang="ko-KR" dirty="0"/>
              <a:t>– logger </a:t>
            </a:r>
            <a:r>
              <a:rPr lang="ko-KR" altLang="en-US" dirty="0"/>
              <a:t>설정하기</a:t>
            </a:r>
          </a:p>
          <a:p>
            <a:pPr lvl="1">
              <a:defRPr/>
            </a:pPr>
            <a:r>
              <a:rPr lang="en-US" altLang="ko-KR" dirty="0"/>
              <a:t>logger</a:t>
            </a:r>
            <a:r>
              <a:rPr lang="ko-KR" altLang="en-US" dirty="0"/>
              <a:t>는 로그 작업을 수행하는 핵심으로 모든 로깅 기능을 처리함</a:t>
            </a:r>
            <a:r>
              <a:rPr lang="en-US" altLang="ko-KR" dirty="0"/>
              <a:t>. </a:t>
            </a:r>
            <a:r>
              <a:rPr lang="ko-KR" altLang="en-US" dirty="0"/>
              <a:t>사용자는 애플리케이션에서 사용할 </a:t>
            </a:r>
            <a:r>
              <a:rPr lang="en-US" altLang="ko-KR" dirty="0"/>
              <a:t>logger</a:t>
            </a:r>
            <a:r>
              <a:rPr lang="ko-KR" altLang="en-US" dirty="0"/>
              <a:t>를 정의해야 하며</a:t>
            </a:r>
            <a:r>
              <a:rPr lang="en-US" altLang="ko-KR" dirty="0"/>
              <a:t>, </a:t>
            </a:r>
            <a:r>
              <a:rPr lang="ko-KR" altLang="en-US" dirty="0"/>
              <a:t>로그 레벨과 </a:t>
            </a:r>
            <a:r>
              <a:rPr lang="en-US" altLang="ko-KR" dirty="0" err="1"/>
              <a:t>appender</a:t>
            </a:r>
            <a:r>
              <a:rPr lang="en-US" altLang="ko-KR" dirty="0"/>
              <a:t> </a:t>
            </a:r>
            <a:r>
              <a:rPr lang="ko-KR" altLang="en-US" dirty="0"/>
              <a:t>설정에 따라 출력 대상과 위치가 결정됨</a:t>
            </a:r>
            <a:r>
              <a:rPr lang="en-US" altLang="ko-KR" dirty="0"/>
              <a:t>. root logger</a:t>
            </a:r>
            <a:r>
              <a:rPr lang="ko-KR" altLang="en-US" dirty="0"/>
              <a:t>를 포함한 모든 </a:t>
            </a:r>
            <a:r>
              <a:rPr lang="en-US" altLang="ko-KR" dirty="0"/>
              <a:t>logger</a:t>
            </a:r>
            <a:r>
              <a:rPr lang="ko-KR" altLang="en-US" dirty="0"/>
              <a:t>는 상위 요소인 </a:t>
            </a:r>
            <a:r>
              <a:rPr lang="en-US" altLang="ko-KR" dirty="0"/>
              <a:t>&lt;Loggers&gt; </a:t>
            </a:r>
            <a:r>
              <a:rPr lang="ko-KR" altLang="en-US" dirty="0"/>
              <a:t>아래에 선언함</a:t>
            </a:r>
            <a:r>
              <a:rPr lang="en-US" altLang="ko-KR" dirty="0"/>
              <a:t>. root logger</a:t>
            </a:r>
            <a:r>
              <a:rPr lang="ko-KR" altLang="en-US" dirty="0"/>
              <a:t>는 </a:t>
            </a:r>
            <a:r>
              <a:rPr lang="en-US" altLang="ko-KR" dirty="0"/>
              <a:t>&lt;Root&gt; </a:t>
            </a:r>
            <a:r>
              <a:rPr lang="ko-KR" altLang="en-US" dirty="0"/>
              <a:t>요소로</a:t>
            </a:r>
            <a:r>
              <a:rPr lang="en-US" altLang="ko-KR" dirty="0"/>
              <a:t>, </a:t>
            </a:r>
            <a:r>
              <a:rPr lang="ko-KR" altLang="en-US" dirty="0"/>
              <a:t>일반 </a:t>
            </a:r>
            <a:r>
              <a:rPr lang="en-US" altLang="ko-KR" dirty="0"/>
              <a:t>logger</a:t>
            </a:r>
            <a:r>
              <a:rPr lang="ko-KR" altLang="en-US" dirty="0"/>
              <a:t>는 </a:t>
            </a:r>
            <a:r>
              <a:rPr lang="en-US" altLang="ko-KR" dirty="0"/>
              <a:t>&lt;Logger&gt; </a:t>
            </a:r>
            <a:r>
              <a:rPr lang="ko-KR" altLang="en-US" dirty="0"/>
              <a:t>요소로 정의함</a:t>
            </a:r>
            <a:r>
              <a:rPr lang="en-US" altLang="ko-KR" dirty="0"/>
              <a:t>. &lt;Logger&gt; </a:t>
            </a:r>
            <a:r>
              <a:rPr lang="ko-KR" altLang="en-US" dirty="0"/>
              <a:t>요소는 하나 이상 정의할 수 있으며</a:t>
            </a:r>
            <a:r>
              <a:rPr lang="en-US" altLang="ko-KR" dirty="0"/>
              <a:t>, &lt;Root&gt; </a:t>
            </a:r>
            <a:r>
              <a:rPr lang="ko-KR" altLang="en-US" dirty="0"/>
              <a:t>요소는 반드시 정의해야 함</a:t>
            </a: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9304C15-8425-BA7D-E952-621F48A68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Log4j2</a:t>
            </a:r>
            <a:r>
              <a:rPr lang="ko-KR" altLang="en-US" dirty="0"/>
              <a:t>를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48AF72-A721-44F4-C1BD-F93096EDE6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3428999"/>
            <a:ext cx="4148393" cy="148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4AF63A-2180-86B0-C439-BAF657E7A6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845" y="3235727"/>
            <a:ext cx="3792613" cy="18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9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8F958-D71C-F90C-C946-549E71EB9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FEDB177-8596-5554-74B8-CBFC13DAB2D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의 구조 </a:t>
            </a:r>
            <a:r>
              <a:rPr lang="en-US" altLang="ko-KR" dirty="0"/>
              <a:t>– </a:t>
            </a:r>
            <a:r>
              <a:rPr lang="en-US" altLang="ko-KR" dirty="0" err="1"/>
              <a:t>appender</a:t>
            </a:r>
            <a:r>
              <a:rPr lang="en-US" altLang="ko-KR" dirty="0"/>
              <a:t> </a:t>
            </a:r>
            <a:r>
              <a:rPr lang="ko-KR" altLang="en-US" dirty="0"/>
              <a:t>설정하기</a:t>
            </a:r>
          </a:p>
          <a:p>
            <a:pPr lvl="1">
              <a:defRPr/>
            </a:pPr>
            <a:r>
              <a:rPr lang="en-US" altLang="ko-KR" dirty="0" err="1"/>
              <a:t>appender</a:t>
            </a:r>
            <a:r>
              <a:rPr lang="ko-KR" altLang="en-US" dirty="0"/>
              <a:t>는 로그 정보를 출력할 위치</a:t>
            </a:r>
            <a:r>
              <a:rPr lang="en-US" altLang="ko-KR" dirty="0"/>
              <a:t>(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콘솔</a:t>
            </a:r>
            <a:r>
              <a:rPr lang="en-US" altLang="ko-KR" dirty="0"/>
              <a:t>, DB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결정함</a:t>
            </a:r>
            <a:r>
              <a:rPr lang="en-US" altLang="ko-KR" dirty="0"/>
              <a:t>. Log4j2</a:t>
            </a:r>
            <a:r>
              <a:rPr lang="ko-KR" altLang="en-US" dirty="0"/>
              <a:t>는 </a:t>
            </a:r>
            <a:r>
              <a:rPr lang="en-US" altLang="ko-KR" dirty="0"/>
              <a:t>Console, File, </a:t>
            </a:r>
            <a:r>
              <a:rPr lang="en-US" altLang="ko-KR" dirty="0" err="1"/>
              <a:t>RollingFile</a:t>
            </a:r>
            <a:r>
              <a:rPr lang="en-US" altLang="ko-KR" dirty="0"/>
              <a:t>, Socket, DB </a:t>
            </a:r>
            <a:r>
              <a:rPr lang="ko-KR" altLang="en-US" dirty="0"/>
              <a:t>등 다양한 로그 출력 위치 방법을 지원</a:t>
            </a:r>
            <a:r>
              <a:rPr lang="en-US" altLang="ko-KR" dirty="0"/>
              <a:t>. </a:t>
            </a:r>
            <a:r>
              <a:rPr lang="ko-KR" altLang="en-US" dirty="0"/>
              <a:t>모든 </a:t>
            </a:r>
            <a:r>
              <a:rPr lang="en-US" altLang="ko-KR" dirty="0" err="1"/>
              <a:t>appender</a:t>
            </a:r>
            <a:r>
              <a:rPr lang="en-US" altLang="ko-KR" dirty="0"/>
              <a:t> </a:t>
            </a:r>
            <a:r>
              <a:rPr lang="ko-KR" altLang="en-US" dirty="0"/>
              <a:t>요소는 상위 요소인 </a:t>
            </a:r>
            <a:r>
              <a:rPr lang="en-US" altLang="ko-KR" dirty="0"/>
              <a:t>&lt;</a:t>
            </a:r>
            <a:r>
              <a:rPr lang="en-US" altLang="ko-KR" dirty="0" err="1"/>
              <a:t>Appenders</a:t>
            </a:r>
            <a:r>
              <a:rPr lang="en-US" altLang="ko-KR" dirty="0"/>
              <a:t>&gt; </a:t>
            </a:r>
            <a:r>
              <a:rPr lang="ko-KR" altLang="en-US" dirty="0"/>
              <a:t>아래에 선언함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479D165-3DBC-5593-51AA-FEA9BCC40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Log4j2</a:t>
            </a:r>
            <a:r>
              <a:rPr lang="ko-KR" altLang="en-US" dirty="0"/>
              <a:t>를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5879C3-16DB-9A96-3517-ED499E57DD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9856" y="2827768"/>
            <a:ext cx="5884287" cy="139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2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579A4-8443-42B5-BB39-92E83757C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96024CB-33FA-8832-6071-0927909B27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의 구조 </a:t>
            </a:r>
            <a:r>
              <a:rPr lang="en-US" altLang="ko-KR" dirty="0"/>
              <a:t>– </a:t>
            </a:r>
            <a:r>
              <a:rPr lang="en-US" altLang="ko-KR" dirty="0" err="1"/>
              <a:t>appender</a:t>
            </a:r>
            <a:r>
              <a:rPr lang="en-US" altLang="ko-KR" dirty="0"/>
              <a:t> </a:t>
            </a:r>
            <a:r>
              <a:rPr lang="ko-KR" altLang="en-US" dirty="0"/>
              <a:t>설정하기</a:t>
            </a:r>
          </a:p>
          <a:p>
            <a:pPr lvl="1">
              <a:defRPr/>
            </a:pPr>
            <a:r>
              <a:rPr lang="en-US" altLang="ko-KR" dirty="0" err="1"/>
              <a:t>appender</a:t>
            </a:r>
            <a:r>
              <a:rPr lang="en-US" altLang="ko-KR" dirty="0"/>
              <a:t> </a:t>
            </a:r>
            <a:r>
              <a:rPr lang="ko-KR" altLang="en-US" dirty="0"/>
              <a:t>요소는 </a:t>
            </a:r>
            <a:r>
              <a:rPr lang="en-US" altLang="ko-KR" dirty="0"/>
              <a:t>name </a:t>
            </a:r>
            <a:r>
              <a:rPr lang="ko-KR" altLang="en-US" dirty="0"/>
              <a:t>속성을 가지며 </a:t>
            </a:r>
            <a:r>
              <a:rPr lang="en-US" altLang="ko-KR" dirty="0" err="1"/>
              <a:t>appender</a:t>
            </a:r>
            <a:r>
              <a:rPr lang="en-US" altLang="ko-KR" dirty="0"/>
              <a:t> </a:t>
            </a:r>
            <a:r>
              <a:rPr lang="ko-KR" altLang="en-US" dirty="0"/>
              <a:t>이름을 설정함</a:t>
            </a:r>
            <a:r>
              <a:rPr lang="en-US" altLang="ko-KR" dirty="0"/>
              <a:t>. name </a:t>
            </a:r>
            <a:r>
              <a:rPr lang="ko-KR" altLang="en-US" dirty="0"/>
              <a:t>속성 값은 </a:t>
            </a:r>
            <a:r>
              <a:rPr lang="en-US" altLang="ko-KR" dirty="0"/>
              <a:t>logger</a:t>
            </a:r>
            <a:r>
              <a:rPr lang="ko-KR" altLang="en-US" dirty="0"/>
              <a:t>가 로그 출력에 사용할 </a:t>
            </a:r>
            <a:r>
              <a:rPr lang="en-US" altLang="ko-KR" dirty="0" err="1"/>
              <a:t>appender</a:t>
            </a:r>
            <a:r>
              <a:rPr lang="ko-KR" altLang="en-US" dirty="0"/>
              <a:t>를 참조하기 위해 사용함</a:t>
            </a:r>
            <a:r>
              <a:rPr lang="en-US" altLang="ko-KR" dirty="0"/>
              <a:t>. </a:t>
            </a:r>
            <a:r>
              <a:rPr lang="en-US" altLang="ko-KR" dirty="0" err="1"/>
              <a:t>appender</a:t>
            </a:r>
            <a:r>
              <a:rPr lang="en-US" altLang="ko-KR" dirty="0"/>
              <a:t> </a:t>
            </a:r>
            <a:r>
              <a:rPr lang="ko-KR" altLang="en-US" dirty="0"/>
              <a:t>요소의 하위 요소 내에 로그 출력 패턴인 </a:t>
            </a:r>
            <a:r>
              <a:rPr lang="en-US" altLang="ko-KR" dirty="0"/>
              <a:t>layout</a:t>
            </a:r>
            <a:r>
              <a:rPr lang="ko-KR" altLang="en-US" dirty="0"/>
              <a:t>을 정의함</a:t>
            </a:r>
          </a:p>
          <a:p>
            <a:pPr lvl="2">
              <a:defRPr/>
            </a:pPr>
            <a:r>
              <a:rPr lang="en-US" altLang="ko-KR" dirty="0"/>
              <a:t>&lt;Console&gt; </a:t>
            </a:r>
            <a:r>
              <a:rPr lang="ko-KR" altLang="en-US" dirty="0"/>
              <a:t>요소</a:t>
            </a:r>
            <a:r>
              <a:rPr lang="en-US" altLang="ko-KR" dirty="0"/>
              <a:t>: </a:t>
            </a:r>
            <a:r>
              <a:rPr lang="ko-KR" altLang="en-US" dirty="0"/>
              <a:t>로그를 콘솔에 출력하기 위한 </a:t>
            </a:r>
            <a:r>
              <a:rPr lang="en-US" altLang="ko-KR" dirty="0" err="1"/>
              <a:t>appender</a:t>
            </a:r>
            <a:r>
              <a:rPr lang="en-US" altLang="ko-KR" dirty="0"/>
              <a:t> </a:t>
            </a:r>
            <a:r>
              <a:rPr lang="ko-KR" altLang="en-US" dirty="0"/>
              <a:t>요소로 </a:t>
            </a:r>
            <a:r>
              <a:rPr lang="en-US" altLang="ko-KR" dirty="0"/>
              <a:t>target </a:t>
            </a:r>
            <a:r>
              <a:rPr lang="ko-KR" altLang="en-US" dirty="0"/>
              <a:t>속성에 </a:t>
            </a:r>
            <a:r>
              <a:rPr lang="en-US" altLang="ko-KR" dirty="0"/>
              <a:t>SYSTEM_OUT</a:t>
            </a:r>
            <a:r>
              <a:rPr lang="ko-KR" altLang="en-US" dirty="0"/>
              <a:t>을 설정하여 콘솔에 로그 메시지 출력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dirty="0"/>
              <a:t>&lt;File&gt; </a:t>
            </a:r>
            <a:r>
              <a:rPr lang="ko-KR" altLang="en-US" dirty="0"/>
              <a:t>요소</a:t>
            </a:r>
            <a:r>
              <a:rPr lang="en-US" altLang="ko-KR" dirty="0"/>
              <a:t>: </a:t>
            </a:r>
            <a:r>
              <a:rPr lang="ko-KR" altLang="en-US" dirty="0"/>
              <a:t>로그를 파일에 출력하기 위한 </a:t>
            </a:r>
            <a:r>
              <a:rPr lang="en-US" altLang="ko-KR" dirty="0" err="1"/>
              <a:t>appender</a:t>
            </a:r>
            <a:r>
              <a:rPr lang="en-US" altLang="ko-KR" dirty="0"/>
              <a:t> </a:t>
            </a:r>
            <a:r>
              <a:rPr lang="ko-KR" altLang="en-US" dirty="0"/>
              <a:t>요소로 </a:t>
            </a:r>
            <a:r>
              <a:rPr lang="en-US" altLang="ko-KR" dirty="0" err="1"/>
              <a:t>fileName</a:t>
            </a:r>
            <a:r>
              <a:rPr lang="en-US" altLang="ko-KR" dirty="0"/>
              <a:t> </a:t>
            </a:r>
            <a:r>
              <a:rPr lang="ko-KR" altLang="en-US" dirty="0"/>
              <a:t>속성에서 지정한 파일에 로그가 계속 남아 한 파일의 크기가 지나치게 커질 수 있으므로 로그 관리가 불가능해질 수 있음</a:t>
            </a:r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64F3CF8-8356-9A3F-C0DD-E5EB885D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Log4j2</a:t>
            </a:r>
            <a:r>
              <a:rPr lang="ko-KR" altLang="en-US" dirty="0"/>
              <a:t>를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CA489F-99BF-9414-6AB1-C1C94325AA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6072" y="3042560"/>
            <a:ext cx="4731855" cy="13136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47F545-AB14-0C6E-6328-84F7FC6DCA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835" y="5170671"/>
            <a:ext cx="3982329" cy="142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5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A34D5-EC40-8394-DAC1-8A4C1826F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41AA0B-8B37-1DA0-4A8C-BFAA049F04A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의 구조 </a:t>
            </a:r>
            <a:r>
              <a:rPr lang="en-US" altLang="ko-KR" dirty="0"/>
              <a:t>– </a:t>
            </a:r>
            <a:r>
              <a:rPr lang="en-US" altLang="ko-KR" dirty="0" err="1"/>
              <a:t>appender</a:t>
            </a:r>
            <a:r>
              <a:rPr lang="en-US" altLang="ko-KR" dirty="0"/>
              <a:t> </a:t>
            </a:r>
            <a:r>
              <a:rPr lang="ko-KR" altLang="en-US" dirty="0"/>
              <a:t>설정하기</a:t>
            </a:r>
          </a:p>
          <a:p>
            <a:pPr lvl="2">
              <a:defRPr/>
            </a:pPr>
            <a:r>
              <a:rPr lang="en-US" altLang="ko-KR" dirty="0"/>
              <a:t>&lt;</a:t>
            </a:r>
            <a:r>
              <a:rPr lang="en-US" altLang="ko-KR" dirty="0" err="1"/>
              <a:t>RollingFile</a:t>
            </a:r>
            <a:r>
              <a:rPr lang="en-US" altLang="ko-KR" dirty="0"/>
              <a:t>&gt; </a:t>
            </a:r>
            <a:r>
              <a:rPr lang="ko-KR" altLang="en-US" dirty="0"/>
              <a:t>요소</a:t>
            </a:r>
            <a:r>
              <a:rPr lang="en-US" altLang="ko-KR" dirty="0"/>
              <a:t>: </a:t>
            </a:r>
            <a:r>
              <a:rPr lang="en-US" altLang="ko-KR" dirty="0" err="1"/>
              <a:t>TriggeringPolicy</a:t>
            </a:r>
            <a:r>
              <a:rPr lang="ko-KR" altLang="en-US" dirty="0"/>
              <a:t>와 </a:t>
            </a:r>
            <a:r>
              <a:rPr lang="en-US" altLang="ko-KR" dirty="0" err="1"/>
              <a:t>RolloverStrategy</a:t>
            </a:r>
            <a:r>
              <a:rPr lang="ko-KR" altLang="en-US" dirty="0"/>
              <a:t>에 따라 로그를 파일에 출력하기 위한 </a:t>
            </a:r>
            <a:r>
              <a:rPr lang="en-US" altLang="ko-KR" dirty="0" err="1"/>
              <a:t>appender</a:t>
            </a:r>
            <a:r>
              <a:rPr lang="en-US" altLang="ko-KR" dirty="0"/>
              <a:t> </a:t>
            </a:r>
            <a:r>
              <a:rPr lang="ko-KR" altLang="en-US" dirty="0"/>
              <a:t>요소로 파일의 크기 또는 파일 백업 인덱스 등을 지정해 특정 크기 이상으로 파일이 커지면 기존 파일</a:t>
            </a:r>
            <a:r>
              <a:rPr lang="en-US" altLang="ko-KR" dirty="0"/>
              <a:t>(target)</a:t>
            </a:r>
            <a:r>
              <a:rPr lang="ko-KR" altLang="en-US" dirty="0"/>
              <a:t>을 백업 파일</a:t>
            </a:r>
            <a:r>
              <a:rPr lang="en-US" altLang="ko-KR" dirty="0"/>
              <a:t>(history)</a:t>
            </a:r>
            <a:r>
              <a:rPr lang="ko-KR" altLang="en-US" dirty="0"/>
              <a:t>로 바꾸고 다시 처음부터 로깅 시작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용량이 </a:t>
            </a:r>
            <a:r>
              <a:rPr lang="en-US" altLang="ko-KR" sz="1400" dirty="0"/>
              <a:t>15MB</a:t>
            </a:r>
            <a:r>
              <a:rPr lang="ko-KR" altLang="en-US" sz="1400" dirty="0"/>
              <a:t>를 초과하면 </a:t>
            </a:r>
            <a:r>
              <a:rPr lang="en-US" altLang="ko-KR" sz="1400" dirty="0" err="1"/>
              <a:t>DefaultRolloverStrategy</a:t>
            </a:r>
            <a:r>
              <a:rPr lang="en-US" altLang="ko-KR" sz="1400" dirty="0"/>
              <a:t> </a:t>
            </a:r>
            <a:r>
              <a:rPr lang="ko-KR" altLang="en-US" sz="1400" dirty="0"/>
              <a:t>값만큼 숫자 매김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일별 로그 파일 생성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로그 파일은 백업 파일 포함해 </a:t>
            </a:r>
            <a:r>
              <a:rPr lang="en-US" altLang="ko-KR" sz="1400" dirty="0"/>
              <a:t>3</a:t>
            </a:r>
            <a:r>
              <a:rPr lang="ko-KR" altLang="en-US" sz="1400" dirty="0"/>
              <a:t>개 생성</a:t>
            </a:r>
            <a:endParaRPr lang="en-US" altLang="ko-KR" sz="1400" dirty="0"/>
          </a:p>
          <a:p>
            <a:pPr marL="447675" lvl="2" indent="0">
              <a:buNone/>
              <a:defRPr/>
            </a:pPr>
            <a:endParaRPr lang="en-US" altLang="ko-KR" sz="1200" dirty="0"/>
          </a:p>
          <a:p>
            <a:pPr lvl="2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2FE2A3A-C79B-753F-3586-53BAE27E8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Log4j2</a:t>
            </a:r>
            <a:r>
              <a:rPr lang="ko-KR" altLang="en-US" dirty="0"/>
              <a:t>를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C1D841-800F-53BC-52BB-8129BFF0D7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2766" y="2557745"/>
            <a:ext cx="4798467" cy="269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/>
        </p:nvSpPr>
        <p:spPr>
          <a:xfrm>
            <a:off x="719571" y="1749574"/>
            <a:ext cx="8025529" cy="410445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자바 기반의 로깅 라이브러리인 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Log4j2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와 웹 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URL 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요청을 중간에서 가로채는 </a:t>
            </a:r>
            <a:r>
              <a:rPr kumimoji="0" lang="ko-KR" altLang="en-US" sz="240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</a:rPr>
              <a:t>인터셉터를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 이용한 로그 기록을 살펴봅니다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[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도서 쇼핑몰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] 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각 요청 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URL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에 대한 로그 기록을 구현합니다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kumimoji="0" lang="en-US" altLang="ko-KR" sz="24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40C21-FEF0-09CA-7180-87D3F0A43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2857D9C-D45D-4795-9661-622D70727D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의 구조 </a:t>
            </a:r>
            <a:r>
              <a:rPr lang="en-US" altLang="ko-KR" dirty="0"/>
              <a:t>– layout </a:t>
            </a:r>
            <a:r>
              <a:rPr lang="ko-KR" altLang="en-US" dirty="0"/>
              <a:t>설정하기</a:t>
            </a:r>
          </a:p>
          <a:p>
            <a:pPr lvl="1">
              <a:defRPr/>
            </a:pPr>
            <a:r>
              <a:rPr lang="en-US" altLang="ko-KR" dirty="0"/>
              <a:t>layout</a:t>
            </a:r>
            <a:r>
              <a:rPr lang="ko-KR" altLang="en-US" dirty="0"/>
              <a:t>은 로그 정보의 출력 형식을 결정</a:t>
            </a:r>
            <a:r>
              <a:rPr lang="en-US" altLang="ko-KR" dirty="0"/>
              <a:t>. </a:t>
            </a:r>
            <a:r>
              <a:rPr lang="ko-KR" altLang="en-US" dirty="0"/>
              <a:t>출력 형식에 따라 종류가 달라지며</a:t>
            </a:r>
            <a:r>
              <a:rPr lang="en-US" altLang="ko-KR" dirty="0"/>
              <a:t>, </a:t>
            </a:r>
            <a:r>
              <a:rPr lang="ko-KR" altLang="en-US" dirty="0"/>
              <a:t>다음과 같은 유형 제공</a:t>
            </a:r>
            <a:endParaRPr lang="en-US" altLang="ko-KR" sz="1400" dirty="0"/>
          </a:p>
          <a:p>
            <a:pPr lvl="2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F957043-E06D-EAD2-1E7C-BADB078B6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Log4j2</a:t>
            </a:r>
            <a:r>
              <a:rPr lang="ko-KR" altLang="en-US" dirty="0"/>
              <a:t>를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F1574C-4268-FE3A-233A-5E4AA81D70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8553" y="2438021"/>
            <a:ext cx="5706894" cy="322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3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ADC2A-1365-F37D-4CCF-9AE0C9326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EFF03DF-37CA-D67E-12B0-B73FF0E750C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의 구조 </a:t>
            </a:r>
            <a:r>
              <a:rPr lang="en-US" altLang="ko-KR" dirty="0"/>
              <a:t>– layout </a:t>
            </a:r>
            <a:r>
              <a:rPr lang="ko-KR" altLang="en-US" dirty="0"/>
              <a:t>설정하기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디폴트 패턴</a:t>
            </a:r>
            <a:r>
              <a:rPr lang="en-US" altLang="ko-KR" dirty="0"/>
              <a:t>("%d{</a:t>
            </a:r>
            <a:r>
              <a:rPr lang="en-US" altLang="ko-KR" dirty="0" err="1"/>
              <a:t>HH:mm:ss.SSS</a:t>
            </a:r>
            <a:r>
              <a:rPr lang="en-US" altLang="ko-KR" dirty="0"/>
              <a:t>} [%thread] %-5level %logger{36} - %</a:t>
            </a:r>
            <a:r>
              <a:rPr lang="en-US" altLang="ko-KR" dirty="0" err="1"/>
              <a:t>msg%n</a:t>
            </a:r>
            <a:r>
              <a:rPr lang="en-US" altLang="ko-KR" dirty="0"/>
              <a:t>")</a:t>
            </a:r>
            <a:r>
              <a:rPr lang="ko-KR" altLang="en-US" dirty="0"/>
              <a:t>이 적용됨</a:t>
            </a: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F2C766D-DDD1-143C-566C-48FADA876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Log4j2</a:t>
            </a:r>
            <a:r>
              <a:rPr lang="ko-KR" altLang="en-US" dirty="0"/>
              <a:t>를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22297F-A8EE-056A-DE94-FFE01FE1A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8553" y="1893177"/>
            <a:ext cx="5706894" cy="212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0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BC31D-9454-E850-6F50-AF4CE58DA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8B4ABD8-A63E-B0C2-B382-59B3C84CE85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의 구조 </a:t>
            </a:r>
            <a:r>
              <a:rPr lang="en-US" altLang="ko-KR" dirty="0"/>
              <a:t>– layout </a:t>
            </a:r>
            <a:r>
              <a:rPr lang="ko-KR" altLang="en-US" dirty="0"/>
              <a:t>설정하기</a:t>
            </a:r>
          </a:p>
          <a:p>
            <a:pPr lvl="1">
              <a:defRPr/>
            </a:pPr>
            <a:r>
              <a:rPr lang="ko-KR" altLang="en-US" dirty="0"/>
              <a:t>콘솔에 </a:t>
            </a:r>
            <a:r>
              <a:rPr lang="en-US" altLang="ko-KR" dirty="0"/>
              <a:t>INFO </a:t>
            </a:r>
            <a:r>
              <a:rPr lang="ko-KR" altLang="en-US" dirty="0"/>
              <a:t>레벨 이상의 로그 정보를 출력하는 예</a:t>
            </a:r>
            <a:r>
              <a:rPr lang="en-US" altLang="ko-KR" dirty="0"/>
              <a:t>. </a:t>
            </a:r>
            <a:r>
              <a:rPr lang="en-US" altLang="ko-KR" dirty="0" err="1"/>
              <a:t>build.gradle</a:t>
            </a:r>
            <a:r>
              <a:rPr lang="ko-KR" altLang="en-US" dirty="0"/>
              <a:t>에 </a:t>
            </a:r>
            <a:r>
              <a:rPr lang="en-US" altLang="ko-KR" dirty="0"/>
              <a:t>Log4j2 </a:t>
            </a:r>
            <a:r>
              <a:rPr lang="ko-KR" altLang="en-US" dirty="0"/>
              <a:t>의존 라이브러리를 등록하고 재실행함</a:t>
            </a: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F0F8BC-32D8-1338-0B39-E5EFFD70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Log4j2</a:t>
            </a:r>
            <a:r>
              <a:rPr lang="ko-KR" altLang="en-US" dirty="0"/>
              <a:t>를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00F215-B4EC-540C-1D74-04854FFD2F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9373" y="2377211"/>
            <a:ext cx="5265254" cy="14440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381D9B-BC51-852A-7193-D19BDB7130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373" y="3821230"/>
            <a:ext cx="5265254" cy="189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2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B67B3-3E72-4A13-70E2-25484FC93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3EB75D5-560D-83DB-03F7-A8B5D48C542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Log4j2</a:t>
            </a:r>
            <a:r>
              <a:rPr lang="ko-KR" altLang="en-US" dirty="0"/>
              <a:t>의 구조 </a:t>
            </a:r>
            <a:r>
              <a:rPr lang="en-US" altLang="ko-KR" dirty="0"/>
              <a:t>– layout </a:t>
            </a:r>
            <a:r>
              <a:rPr lang="ko-KR" altLang="en-US" dirty="0"/>
              <a:t>설정하기</a:t>
            </a:r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03A3A8-FF4F-2C1A-360F-16A3A8260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Log4j2</a:t>
            </a:r>
            <a:r>
              <a:rPr lang="ko-KR" altLang="en-US" dirty="0"/>
              <a:t>를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092A05-F191-CEF6-1107-D8E62E4AC9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3334" y="1708288"/>
            <a:ext cx="4297329" cy="36902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763AF8-1AD5-540D-D4A5-4FB42E6D1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8303" y="5576672"/>
            <a:ext cx="5087393" cy="10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8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343667" y="3429000"/>
            <a:ext cx="8481175" cy="938937"/>
          </a:xfrm>
        </p:spPr>
        <p:txBody>
          <a:bodyPr/>
          <a:lstStyle/>
          <a:p>
            <a:pPr lvl="0">
              <a:defRPr/>
            </a:pPr>
            <a:r>
              <a:rPr lang="ko-KR" altLang="en-US" dirty="0" err="1"/>
              <a:t>인터셉터를</a:t>
            </a:r>
            <a:r>
              <a:rPr lang="ko-KR" altLang="en-US" dirty="0"/>
              <a:t> 이용한 로그 기록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3435" y="1768954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D3DA4-AC81-B6F5-6F1F-3B8CE47FD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4B69C0B-E35A-9F2F-55C1-DE0ACEB2D3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인터셉터</a:t>
            </a:r>
            <a:endParaRPr lang="ko-KR" altLang="en-US" dirty="0"/>
          </a:p>
          <a:p>
            <a:pPr lvl="1">
              <a:defRPr/>
            </a:pPr>
            <a:r>
              <a:rPr lang="ko-KR" altLang="en-US" dirty="0" err="1"/>
              <a:t>인터셉터</a:t>
            </a:r>
            <a:r>
              <a:rPr lang="en-US" altLang="ko-KR" dirty="0"/>
              <a:t>(interceptor)</a:t>
            </a:r>
            <a:r>
              <a:rPr lang="ko-KR" altLang="en-US" dirty="0"/>
              <a:t>는 사용자가 </a:t>
            </a:r>
            <a:r>
              <a:rPr lang="en-US" altLang="ko-KR" dirty="0"/>
              <a:t>URL</a:t>
            </a:r>
            <a:r>
              <a:rPr lang="ko-KR" altLang="en-US" dirty="0"/>
              <a:t>을 요청하면 컨트롤러에 요청이 들어가기 전</a:t>
            </a:r>
            <a:r>
              <a:rPr lang="en-US" altLang="ko-KR" dirty="0"/>
              <a:t>, </a:t>
            </a:r>
            <a:r>
              <a:rPr lang="ko-KR" altLang="en-US" dirty="0"/>
              <a:t>즉 컨트롤러가 웹으로 응답하기 전에 가로채 특정 작업을 처리하는 것임</a:t>
            </a:r>
            <a:r>
              <a:rPr lang="en-US" altLang="ko-KR" dirty="0"/>
              <a:t>. </a:t>
            </a:r>
            <a:r>
              <a:rPr lang="ko-KR" altLang="en-US" dirty="0" err="1"/>
              <a:t>핸들러</a:t>
            </a:r>
            <a:r>
              <a:rPr lang="ko-KR" altLang="en-US" dirty="0"/>
              <a:t> </a:t>
            </a:r>
            <a:r>
              <a:rPr lang="ko-KR" altLang="en-US" dirty="0" err="1"/>
              <a:t>인터셉터</a:t>
            </a:r>
            <a:r>
              <a:rPr lang="en-US" altLang="ko-KR" dirty="0"/>
              <a:t>(handler interceptor)</a:t>
            </a:r>
            <a:r>
              <a:rPr lang="ko-KR" altLang="en-US" dirty="0"/>
              <a:t>라고도 하며 컨트롤러에 들어오는 요청 </a:t>
            </a:r>
            <a:r>
              <a:rPr lang="en-US" altLang="ko-KR" dirty="0" err="1"/>
              <a:t>HttpRequest</a:t>
            </a:r>
            <a:r>
              <a:rPr lang="ko-KR" altLang="en-US" dirty="0"/>
              <a:t>와 컨트롤러가 응답하는 </a:t>
            </a:r>
            <a:r>
              <a:rPr lang="en-US" altLang="ko-KR" dirty="0" err="1"/>
              <a:t>HttpResponse</a:t>
            </a:r>
            <a:r>
              <a:rPr lang="ko-KR" altLang="en-US" dirty="0"/>
              <a:t>를 가로채는 역할 함</a:t>
            </a:r>
          </a:p>
          <a:p>
            <a:pPr lvl="1">
              <a:defRPr/>
            </a:pPr>
            <a:r>
              <a:rPr lang="ko-KR" altLang="en-US" dirty="0" err="1"/>
              <a:t>인터셉터는</a:t>
            </a:r>
            <a:r>
              <a:rPr lang="ko-KR" altLang="en-US" dirty="0"/>
              <a:t> 컨트롤러를 호출하기 전후에 요청과 응답을 가로채기 때문에 다음과 같은 작업을 수행하는 데 사용할 수 있음</a:t>
            </a:r>
          </a:p>
          <a:p>
            <a:pPr lvl="2">
              <a:defRPr/>
            </a:pPr>
            <a:r>
              <a:rPr lang="ko-KR" altLang="en-US" dirty="0"/>
              <a:t>응답 페이지를 출력하기 전에 서버에서 데이터 미리 가져오는 기능</a:t>
            </a:r>
          </a:p>
          <a:p>
            <a:pPr lvl="2">
              <a:defRPr/>
            </a:pPr>
            <a:r>
              <a:rPr lang="ko-KR" altLang="en-US" dirty="0"/>
              <a:t>폼에서의 제출</a:t>
            </a:r>
            <a:r>
              <a:rPr lang="en-US" altLang="ko-KR" dirty="0"/>
              <a:t>(submit) </a:t>
            </a:r>
            <a:r>
              <a:rPr lang="ko-KR" altLang="en-US" dirty="0"/>
              <a:t>중복 막는 기능</a:t>
            </a:r>
          </a:p>
          <a:p>
            <a:pPr lvl="2">
              <a:defRPr/>
            </a:pPr>
            <a:r>
              <a:rPr lang="ko-KR" altLang="en-US" dirty="0"/>
              <a:t>요청 처리되기 전에 파일 업로드하는 기능</a:t>
            </a:r>
          </a:p>
          <a:p>
            <a:pPr lvl="2">
              <a:defRPr/>
            </a:pPr>
            <a:r>
              <a:rPr lang="ko-KR" altLang="en-US" dirty="0"/>
              <a:t>각 요청에 대한 상세 내역 기록하는 기능</a:t>
            </a:r>
          </a:p>
          <a:p>
            <a:pPr lvl="2">
              <a:defRPr/>
            </a:pPr>
            <a:r>
              <a:rPr lang="ko-KR" altLang="en-US" dirty="0"/>
              <a:t>유효성 검사하는 기능</a:t>
            </a:r>
          </a:p>
          <a:p>
            <a:pPr lvl="2">
              <a:defRPr/>
            </a:pPr>
            <a:r>
              <a:rPr lang="ko-KR" altLang="en-US" dirty="0"/>
              <a:t>시간별 동작 및 성능의 병목 지점 검사하는 기능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F11BFD1-C606-B986-6A10-DD4C007A8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 err="1"/>
              <a:t>인터셉터를</a:t>
            </a:r>
            <a:r>
              <a:rPr lang="ko-KR" altLang="en-US" dirty="0"/>
              <a:t> 이용한 로그 기록</a:t>
            </a:r>
          </a:p>
        </p:txBody>
      </p:sp>
    </p:spTree>
    <p:extLst>
      <p:ext uri="{BB962C8B-B14F-4D97-AF65-F5344CB8AC3E}">
        <p14:creationId xmlns:p14="http://schemas.microsoft.com/office/powerpoint/2010/main" val="129750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119C2-B645-0558-68D5-3F29F4B29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B571EB-B0B5-29F2-8E7A-EE94B59520A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인터셉터</a:t>
            </a:r>
            <a:endParaRPr lang="ko-KR" altLang="en-US" dirty="0"/>
          </a:p>
          <a:p>
            <a:pPr lvl="1">
              <a:defRPr/>
            </a:pPr>
            <a:r>
              <a:rPr lang="ko-KR" altLang="en-US" dirty="0" err="1"/>
              <a:t>인터셉터를</a:t>
            </a:r>
            <a:r>
              <a:rPr lang="ko-KR" altLang="en-US" dirty="0"/>
              <a:t> 이용하려면 </a:t>
            </a:r>
            <a:r>
              <a:rPr lang="en-US" altLang="ko-KR" dirty="0" err="1"/>
              <a:t>HandlerInterceptor</a:t>
            </a:r>
            <a:r>
              <a:rPr lang="en-US" altLang="ko-KR" dirty="0"/>
              <a:t> </a:t>
            </a:r>
            <a:r>
              <a:rPr lang="ko-KR" altLang="en-US" dirty="0"/>
              <a:t>인터페이스를 구현한 클래스를 생성하고 </a:t>
            </a:r>
            <a:r>
              <a:rPr lang="ko-KR" altLang="en-US" dirty="0" err="1"/>
              <a:t>인터셉터의</a:t>
            </a:r>
            <a:r>
              <a:rPr lang="ko-KR" altLang="en-US" dirty="0"/>
              <a:t> 구현체인 클래스를 빈으로 등록함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46162FC-D3B6-3048-3BE9-48C4F2A2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 err="1"/>
              <a:t>인터셉터를</a:t>
            </a:r>
            <a:r>
              <a:rPr lang="ko-KR" altLang="en-US" dirty="0"/>
              <a:t>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65341-E2C5-14D0-27DD-6CF15753BB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683" y="2565459"/>
            <a:ext cx="6572634" cy="209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7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229D9-1B96-B5EE-F617-2B80F2E89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E76744-BBE2-8AA8-1656-14EFA8D44F0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err="1"/>
              <a:t>HandlerInterceptor</a:t>
            </a:r>
            <a:r>
              <a:rPr lang="ko-KR" altLang="en-US" dirty="0"/>
              <a:t>로 로그 기록</a:t>
            </a:r>
          </a:p>
          <a:p>
            <a:pPr lvl="1">
              <a:defRPr/>
            </a:pPr>
            <a:r>
              <a:rPr lang="ko-KR" altLang="en-US" dirty="0" err="1"/>
              <a:t>인터셉터는</a:t>
            </a:r>
            <a:r>
              <a:rPr lang="ko-KR" altLang="en-US" dirty="0"/>
              <a:t> </a:t>
            </a:r>
            <a:r>
              <a:rPr lang="en-US" altLang="ko-KR" dirty="0" err="1"/>
              <a:t>HandlerInterceptor</a:t>
            </a:r>
            <a:r>
              <a:rPr lang="en-US" altLang="ko-KR" dirty="0"/>
              <a:t> </a:t>
            </a:r>
            <a:r>
              <a:rPr lang="ko-KR" altLang="en-US" dirty="0"/>
              <a:t>인터페이스를 구현할 수 있음</a:t>
            </a:r>
            <a:r>
              <a:rPr lang="en-US" altLang="ko-KR" dirty="0"/>
              <a:t>. </a:t>
            </a:r>
            <a:r>
              <a:rPr lang="ko-KR" altLang="en-US" dirty="0"/>
              <a:t>이렇게 구현한 클래스는 </a:t>
            </a:r>
            <a:r>
              <a:rPr lang="en-US" altLang="ko-KR" dirty="0" err="1"/>
              <a:t>WebMvcConfigurer</a:t>
            </a:r>
            <a:r>
              <a:rPr lang="en-US" altLang="ko-KR" dirty="0"/>
              <a:t> </a:t>
            </a:r>
            <a:r>
              <a:rPr lang="ko-KR" altLang="en-US" dirty="0"/>
              <a:t>구현체에 빈으로 등록해야 함</a:t>
            </a:r>
            <a:r>
              <a:rPr lang="en-US" altLang="ko-KR" dirty="0"/>
              <a:t>. </a:t>
            </a:r>
            <a:r>
              <a:rPr lang="en-US" altLang="ko-KR" dirty="0" err="1"/>
              <a:t>HandlerInterceptor</a:t>
            </a:r>
            <a:r>
              <a:rPr lang="en-US" altLang="ko-KR" dirty="0"/>
              <a:t> </a:t>
            </a:r>
            <a:r>
              <a:rPr lang="ko-KR" altLang="en-US" dirty="0"/>
              <a:t>인터페이스는 </a:t>
            </a:r>
            <a:r>
              <a:rPr lang="en-US" altLang="ko-KR" dirty="0" err="1"/>
              <a:t>preHandle</a:t>
            </a:r>
            <a:r>
              <a:rPr lang="en-US" altLang="ko-KR" dirty="0"/>
              <a:t>( ), </a:t>
            </a:r>
            <a:r>
              <a:rPr lang="en-US" altLang="ko-KR" dirty="0" err="1"/>
              <a:t>postHandle</a:t>
            </a:r>
            <a:r>
              <a:rPr lang="en-US" altLang="ko-KR" dirty="0"/>
              <a:t>( ), </a:t>
            </a:r>
            <a:r>
              <a:rPr lang="en-US" altLang="ko-KR" dirty="0" err="1"/>
              <a:t>afterCompletion</a:t>
            </a:r>
            <a:r>
              <a:rPr lang="en-US" altLang="ko-KR" dirty="0"/>
              <a:t>( ) </a:t>
            </a:r>
            <a:r>
              <a:rPr lang="ko-KR" altLang="en-US" dirty="0"/>
              <a:t>메서드를 가지고 있음</a:t>
            </a:r>
            <a:r>
              <a:rPr lang="en-US" altLang="ko-KR" dirty="0"/>
              <a:t>. </a:t>
            </a:r>
            <a:r>
              <a:rPr lang="ko-KR" altLang="en-US" dirty="0"/>
              <a:t>각 메서드의 형식은 다음과 같음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858E8E-2EB7-3F0E-2002-7E1676CFF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 err="1"/>
              <a:t>인터셉터를</a:t>
            </a:r>
            <a:r>
              <a:rPr lang="ko-KR" altLang="en-US" dirty="0"/>
              <a:t>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45E26-6798-EEF9-2DA5-E7CA10D267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8253" y="2810280"/>
            <a:ext cx="4531510" cy="16213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6A1783-5E8C-3E51-6933-5776C5B8C2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253" y="4663327"/>
            <a:ext cx="4531510" cy="199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6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02D8D-9776-BFBC-7C6E-713F8047F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8D79A58-FD1E-ACC8-4477-30D5818AEA0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err="1"/>
              <a:t>HandlerInterceptor</a:t>
            </a:r>
            <a:r>
              <a:rPr lang="ko-KR" altLang="en-US" dirty="0"/>
              <a:t>로 로그 기록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 err="1"/>
              <a:t>preHandle</a:t>
            </a:r>
            <a:r>
              <a:rPr lang="en-US" altLang="ko-KR" dirty="0"/>
              <a:t>( ) </a:t>
            </a:r>
            <a:r>
              <a:rPr lang="ko-KR" altLang="en-US" dirty="0"/>
              <a:t>메서드는 웹 요청 </a:t>
            </a:r>
            <a:r>
              <a:rPr lang="en-US" altLang="ko-KR" dirty="0"/>
              <a:t>URL</a:t>
            </a:r>
            <a:r>
              <a:rPr lang="ko-KR" altLang="en-US" dirty="0"/>
              <a:t>이 컨트롤러에 들어가기 전에 호출되며</a:t>
            </a:r>
            <a:r>
              <a:rPr lang="en-US" altLang="ko-KR" dirty="0"/>
              <a:t>, false</a:t>
            </a:r>
            <a:r>
              <a:rPr lang="ko-KR" altLang="en-US" dirty="0"/>
              <a:t>를 반환하면 이후 내용은 실행되지 않음</a:t>
            </a:r>
            <a:r>
              <a:rPr lang="en-US" altLang="ko-KR" dirty="0"/>
              <a:t>. </a:t>
            </a:r>
            <a:r>
              <a:rPr lang="en-US" altLang="ko-KR" dirty="0" err="1"/>
              <a:t>postHandle</a:t>
            </a:r>
            <a:r>
              <a:rPr lang="en-US" altLang="ko-KR" dirty="0"/>
              <a:t>( ) </a:t>
            </a:r>
            <a:r>
              <a:rPr lang="ko-KR" altLang="en-US" dirty="0"/>
              <a:t>메서드는 웹 요청 </a:t>
            </a:r>
            <a:r>
              <a:rPr lang="en-US" altLang="ko-KR" dirty="0"/>
              <a:t>URL</a:t>
            </a:r>
            <a:r>
              <a:rPr lang="ko-KR" altLang="en-US" dirty="0"/>
              <a:t>을 컨트롤러가 처리한 후 호출되며</a:t>
            </a:r>
            <a:r>
              <a:rPr lang="en-US" altLang="ko-KR" dirty="0"/>
              <a:t>, </a:t>
            </a:r>
            <a:r>
              <a:rPr lang="ko-KR" altLang="en-US" dirty="0"/>
              <a:t>컨트롤러에서 예외가 발생하면 더 이상 실행되지 않음</a:t>
            </a:r>
            <a:r>
              <a:rPr lang="en-US" altLang="ko-KR" dirty="0"/>
              <a:t>. </a:t>
            </a:r>
            <a:r>
              <a:rPr lang="en-US" altLang="ko-KR" dirty="0" err="1"/>
              <a:t>afterCompletion</a:t>
            </a:r>
            <a:r>
              <a:rPr lang="en-US" altLang="ko-KR" dirty="0"/>
              <a:t>( ) </a:t>
            </a:r>
            <a:r>
              <a:rPr lang="ko-KR" altLang="en-US" dirty="0"/>
              <a:t>메서드는 컨트롤러가 웹 요청을 처리해 뷰에 응답 전송이 종료된 후 호출됨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6B600A9-97F4-3949-C511-63C245E2A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 err="1"/>
              <a:t>인터셉터를</a:t>
            </a:r>
            <a:r>
              <a:rPr lang="ko-KR" altLang="en-US" dirty="0"/>
              <a:t>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13813D-AC72-E11B-DED6-353E133D30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416" y="1827151"/>
            <a:ext cx="4727168" cy="188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0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76C5-1452-4FE9-165A-9EE3D3F20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3B6B700-5C14-0DF3-AD33-9C30C5ED11D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err="1"/>
              <a:t>HandlerInterceptor</a:t>
            </a:r>
            <a:r>
              <a:rPr lang="ko-KR" altLang="en-US" dirty="0"/>
              <a:t>로 로그 기록</a:t>
            </a:r>
            <a:endParaRPr lang="en-US" altLang="ko-KR" dirty="0"/>
          </a:p>
          <a:p>
            <a:pPr lvl="1">
              <a:defRPr/>
            </a:pPr>
            <a:r>
              <a:rPr lang="en-US" altLang="ko-KR" dirty="0" err="1"/>
              <a:t>HandlerInterceptor</a:t>
            </a:r>
            <a:r>
              <a:rPr lang="en-US" altLang="ko-KR" dirty="0"/>
              <a:t> </a:t>
            </a:r>
            <a:r>
              <a:rPr lang="ko-KR" altLang="en-US" dirty="0"/>
              <a:t>인터페이스를 사용해 </a:t>
            </a:r>
            <a:r>
              <a:rPr lang="ko-KR" altLang="en-US" dirty="0" err="1"/>
              <a:t>인터셉터가</a:t>
            </a:r>
            <a:r>
              <a:rPr lang="ko-KR" altLang="en-US" dirty="0"/>
              <a:t> 각 특정 시점에 동작하는 메서드 호출하는 예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5B327FD-DB5E-5D0D-D836-F2E99269D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 err="1"/>
              <a:t>인터셉터를</a:t>
            </a:r>
            <a:r>
              <a:rPr lang="ko-KR" altLang="en-US" dirty="0"/>
              <a:t>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1B8E2A-02C7-069F-973C-3DCA514985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3100" y="2189884"/>
            <a:ext cx="3281815" cy="23268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9407F0-9E36-95DE-7930-D4DDDCB22B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00" y="4516767"/>
            <a:ext cx="3281815" cy="210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4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755575" y="1851323"/>
            <a:ext cx="7977251" cy="4104456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12</a:t>
            </a:r>
            <a:r>
              <a:rPr lang="en-US" altLang="ko-KR" sz="2400" dirty="0">
                <a:latin typeface="맑은 고딕"/>
                <a:ea typeface="맑은 고딕"/>
              </a:rPr>
              <a:t>.1 </a:t>
            </a:r>
            <a:r>
              <a:rPr lang="ko-KR" altLang="en-US" dirty="0">
                <a:latin typeface="맑은 고딕"/>
                <a:ea typeface="맑은 고딕"/>
              </a:rPr>
              <a:t>로그</a:t>
            </a:r>
            <a:r>
              <a:rPr lang="ko-KR" altLang="en-US" sz="2400" dirty="0">
                <a:latin typeface="맑은 고딕"/>
                <a:ea typeface="맑은 고딕"/>
              </a:rPr>
              <a:t>의 개요</a:t>
            </a: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12</a:t>
            </a:r>
            <a:r>
              <a:rPr lang="en-US" altLang="ko-KR" sz="2400" dirty="0">
                <a:latin typeface="맑은 고딕"/>
                <a:ea typeface="맑은 고딕"/>
              </a:rPr>
              <a:t>.2 Log4j2</a:t>
            </a:r>
            <a:r>
              <a:rPr lang="ko-KR" altLang="en-US" sz="2400" dirty="0">
                <a:latin typeface="맑은 고딕"/>
                <a:ea typeface="맑은 고딕"/>
              </a:rPr>
              <a:t>를 이용한 로그 기록</a:t>
            </a:r>
            <a:endParaRPr lang="en-US" altLang="ko-KR" sz="2400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12.3 </a:t>
            </a:r>
            <a:r>
              <a:rPr lang="ko-KR" altLang="en-US" dirty="0" err="1">
                <a:latin typeface="맑은 고딕"/>
                <a:ea typeface="맑은 고딕"/>
              </a:rPr>
              <a:t>인터셉터를</a:t>
            </a:r>
            <a:r>
              <a:rPr lang="ko-KR" altLang="en-US" dirty="0">
                <a:latin typeface="맑은 고딕"/>
                <a:ea typeface="맑은 고딕"/>
              </a:rPr>
              <a:t> 이용한 로그 기록</a:t>
            </a:r>
            <a:endParaRPr lang="en-US" altLang="ko-KR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12</a:t>
            </a:r>
            <a:r>
              <a:rPr lang="en-US" altLang="ko-KR" sz="2400" dirty="0">
                <a:latin typeface="맑은 고딕"/>
                <a:ea typeface="맑은 고딕"/>
              </a:rPr>
              <a:t>.4 </a:t>
            </a:r>
            <a:r>
              <a:rPr lang="en-US" altLang="ko-KR" dirty="0">
                <a:latin typeface="맑은 고딕"/>
                <a:ea typeface="맑은 고딕"/>
              </a:rPr>
              <a:t>[</a:t>
            </a:r>
            <a:r>
              <a:rPr lang="ko-KR" altLang="en-US" dirty="0">
                <a:latin typeface="맑은 고딕"/>
                <a:ea typeface="맑은 고딕"/>
              </a:rPr>
              <a:t>도서 쇼핑몰</a:t>
            </a:r>
            <a:r>
              <a:rPr lang="en-US" altLang="ko-KR" dirty="0">
                <a:latin typeface="맑은 고딕"/>
                <a:ea typeface="맑은 고딕"/>
              </a:rPr>
              <a:t>] </a:t>
            </a:r>
            <a:r>
              <a:rPr lang="ko-KR" altLang="en-US" dirty="0">
                <a:latin typeface="맑은 고딕"/>
                <a:ea typeface="맑은 고딕"/>
              </a:rPr>
              <a:t>로그 기록 만들기</a:t>
            </a:r>
            <a:endParaRPr lang="en-US" altLang="ko-KR" sz="2400" b="1" dirty="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2D1A1-FF20-8892-6CBF-3ED9CC0B8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DBC666-735B-1323-41AC-C5252FDE07C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err="1"/>
              <a:t>HandlerInterceptor</a:t>
            </a:r>
            <a:r>
              <a:rPr lang="ko-KR" altLang="en-US" dirty="0"/>
              <a:t>로 로그 기록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2B68CCC-847F-18DF-A07E-7FB464D05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ko-KR" altLang="en-US" dirty="0" err="1"/>
              <a:t>인터셉터를</a:t>
            </a:r>
            <a:r>
              <a:rPr lang="ko-KR" altLang="en-US" dirty="0"/>
              <a:t> 이용한 로그 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7935E0-6512-DC95-640F-4441AF0A0B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1946244"/>
            <a:ext cx="3977608" cy="22207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DDA0CD-CDCB-6B03-B8FB-C970DA1B3D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884" y="2104962"/>
            <a:ext cx="4028382" cy="9382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C87827-864A-70A3-DDE6-09FF1390F0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884" y="3043169"/>
            <a:ext cx="4028382" cy="9469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81EA0D-FF85-1F72-DB3D-2AB27C8933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58" y="4083519"/>
            <a:ext cx="3387576" cy="13537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42E813-94A1-21D8-F229-0D97B25082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61" y="5552465"/>
            <a:ext cx="4406304" cy="104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3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3C5B1-7CF5-BA37-E3E7-CE4AAFDC0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4EF98-000F-4A5A-44C3-33BB99AB5B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304" y="3429000"/>
            <a:ext cx="7413391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E3DA2-C792-E991-9928-7EDEB51252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04069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9B0BF-B4B6-5558-3341-5F03BCDEB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3AE0C41-BD78-F424-0D88-EE6ACDCB5EB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4D59B7D-07A1-385D-8346-5A66D4DB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1B026E-1710-E092-A71B-5197187CA6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7152" y="1965278"/>
            <a:ext cx="6755042" cy="319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4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1133C-C800-4FB9-7F90-077FD2BE0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415A90-74B3-7CEC-E376-C1852FB8AA5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8D9AD1-9907-D287-0E33-D03549F6E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6611A2-74CD-C486-BD07-327A36EA3A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5314" y="1606160"/>
            <a:ext cx="7173372" cy="447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3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1F604-2AB0-0D3E-7144-9BA215879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C1D353-17F1-CDDA-DAFF-851C302B3F0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Log4j2</a:t>
            </a:r>
            <a:r>
              <a:rPr lang="ko-KR" altLang="en-US" dirty="0"/>
              <a:t>로 콘솔에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의존 라이브러리 등록</a:t>
            </a:r>
            <a:r>
              <a:rPr lang="en-US" altLang="ko-KR" b="1" dirty="0"/>
              <a:t>: </a:t>
            </a:r>
            <a:r>
              <a:rPr lang="ko-KR" altLang="en-US" dirty="0"/>
              <a:t>로그 라이브러리 </a:t>
            </a:r>
            <a:r>
              <a:rPr lang="en-US" altLang="ko-KR" dirty="0"/>
              <a:t>Log4j2</a:t>
            </a:r>
            <a:r>
              <a:rPr lang="ko-KR" altLang="en-US" dirty="0"/>
              <a:t>를 사용하려면 </a:t>
            </a: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en-US" altLang="ko-KR" dirty="0"/>
              <a:t>Log4j2 </a:t>
            </a:r>
            <a:r>
              <a:rPr lang="ko-KR" altLang="en-US" dirty="0"/>
              <a:t>의존 라이브러리를 추가하고 재실행</a:t>
            </a: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A48A074-F846-A616-273D-C6712298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60B9B3-667B-224E-80A3-E540818F2A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7843" y="2328092"/>
            <a:ext cx="4788313" cy="402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6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022DB-8510-D5C2-A2B7-1DB4A6BDB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B8CDC33-99EB-198B-B253-BBFA6558E6C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Log4j2</a:t>
            </a:r>
            <a:r>
              <a:rPr lang="ko-KR" altLang="en-US" dirty="0"/>
              <a:t>로 콘솔에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로그 설정 파일 작성</a:t>
            </a:r>
            <a:r>
              <a:rPr lang="en-US" altLang="ko-KR" b="1" dirty="0"/>
              <a:t>: </a:t>
            </a:r>
            <a:r>
              <a:rPr lang="en-US" altLang="ko-KR" dirty="0" err="1"/>
              <a:t>src</a:t>
            </a:r>
            <a:r>
              <a:rPr lang="en-US" altLang="ko-KR" dirty="0"/>
              <a:t>/main/resources/ </a:t>
            </a:r>
            <a:r>
              <a:rPr lang="ko-KR" altLang="en-US" dirty="0"/>
              <a:t>폴더에 </a:t>
            </a:r>
            <a:r>
              <a:rPr lang="en-US" altLang="ko-KR" dirty="0"/>
              <a:t>logging </a:t>
            </a:r>
            <a:r>
              <a:rPr lang="ko-KR" altLang="en-US" dirty="0"/>
              <a:t>폴더 만들고 </a:t>
            </a:r>
            <a:r>
              <a:rPr lang="en-US" altLang="ko-KR" dirty="0"/>
              <a:t>/log4j2.xml </a:t>
            </a:r>
            <a:r>
              <a:rPr lang="ko-KR" altLang="en-US" dirty="0"/>
              <a:t>파일 생성해 다음 내용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로그 설정 파일에서 사용할 속성 이름 </a:t>
            </a:r>
            <a:r>
              <a:rPr lang="en-US" altLang="ko-KR" dirty="0"/>
              <a:t>LOG_FORMAT</a:t>
            </a:r>
            <a:r>
              <a:rPr lang="ko-KR" altLang="en-US" dirty="0"/>
              <a:t>에 로그 출력 형식의 속성 값 </a:t>
            </a:r>
            <a:r>
              <a:rPr lang="en-US" altLang="ko-KR" dirty="0"/>
              <a:t>%d{</a:t>
            </a:r>
            <a:r>
              <a:rPr lang="en-US" altLang="ko-KR" dirty="0" err="1"/>
              <a:t>yyyy</a:t>
            </a:r>
            <a:r>
              <a:rPr lang="en-US" altLang="ko-KR" dirty="0"/>
              <a:t>-MM-dd </a:t>
            </a:r>
            <a:r>
              <a:rPr lang="en-US" altLang="ko-KR" dirty="0" err="1"/>
              <a:t>HH:mm:ss</a:t>
            </a:r>
            <a:r>
              <a:rPr lang="en-US" altLang="ko-KR" dirty="0"/>
              <a:t>} %-5p %c{1}:%L - %</a:t>
            </a:r>
            <a:r>
              <a:rPr lang="en-US" altLang="ko-KR" dirty="0" err="1"/>
              <a:t>m%n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콘솔에 로그 정보 출력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INFO </a:t>
            </a:r>
            <a:r>
              <a:rPr lang="ko-KR" altLang="en-US" dirty="0"/>
              <a:t>이상의 로그 레벨 콘솔에 출력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999AC1F-3065-87FD-0495-9416D63D7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CA85A8-8683-EDA5-22C5-875CBC6C3E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7807" y="2246215"/>
            <a:ext cx="3928385" cy="299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3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85EDF-1B27-E9A3-AAEA-B16DFBDAA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596C8E7-FCA3-DFA9-352A-172D59A14E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Log4j2</a:t>
            </a:r>
            <a:r>
              <a:rPr lang="ko-KR" altLang="en-US" dirty="0"/>
              <a:t>로 콘솔에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로그 설정 파일 경로 설정</a:t>
            </a:r>
            <a:r>
              <a:rPr lang="en-US" altLang="ko-KR" b="1" dirty="0"/>
              <a:t>: </a:t>
            </a:r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파일을 다음과 같이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D61FEEE-77D4-8DBF-9B4C-10EDADF24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7B7FE9-45B1-5961-AC87-88B71776D4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0543" y="2480718"/>
            <a:ext cx="6022914" cy="142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8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E6D3D-50DD-0155-18E1-3461B5CEA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76A7471-5E62-26DA-BEAE-38A169BA02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Log4j2</a:t>
            </a:r>
            <a:r>
              <a:rPr lang="ko-KR" altLang="en-US" dirty="0"/>
              <a:t>로 콘솔에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 </a:t>
            </a:r>
            <a:r>
              <a:rPr lang="ko-KR" altLang="en-US" dirty="0"/>
              <a:t>입력해 실행한 후 이클립스의 콘솔 창 확인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280F72A-CD67-258A-EC5D-03E0D5C4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</p:spTree>
    <p:extLst>
      <p:ext uri="{BB962C8B-B14F-4D97-AF65-F5344CB8AC3E}">
        <p14:creationId xmlns:p14="http://schemas.microsoft.com/office/powerpoint/2010/main" val="175127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16427-BCA1-DE98-A58A-0A1ECC4C3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1CC3BEE-D133-6971-472A-9192314ED84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 err="1"/>
              <a:t>인터셉터로</a:t>
            </a:r>
            <a:r>
              <a:rPr lang="ko-KR" altLang="en-US" dirty="0"/>
              <a:t> 모든 요청 </a:t>
            </a:r>
            <a:r>
              <a:rPr lang="en-US" altLang="ko-KR" dirty="0"/>
              <a:t>URL</a:t>
            </a:r>
            <a:r>
              <a:rPr lang="ko-KR" altLang="en-US" dirty="0"/>
              <a:t>의 콘솔 및 파일에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의존 라이브러리 등록</a:t>
            </a:r>
            <a:r>
              <a:rPr lang="en-US" altLang="ko-KR" b="1" dirty="0"/>
              <a:t>: </a:t>
            </a:r>
            <a:r>
              <a:rPr lang="ko-KR" altLang="en-US" dirty="0"/>
              <a:t>로그 라이브러리 </a:t>
            </a:r>
            <a:r>
              <a:rPr lang="en-US" altLang="ko-KR" dirty="0"/>
              <a:t>Log4j2</a:t>
            </a:r>
            <a:r>
              <a:rPr lang="ko-KR" altLang="en-US" dirty="0"/>
              <a:t>를 사용하려면 </a:t>
            </a: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en-US" altLang="ko-KR" dirty="0"/>
              <a:t>Log4j2 </a:t>
            </a:r>
            <a:r>
              <a:rPr lang="ko-KR" altLang="en-US" dirty="0"/>
              <a:t>의존 라이브러리 추가하고 재실행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dirty="0"/>
              <a:t>(</a:t>
            </a:r>
            <a:r>
              <a:rPr lang="ko-KR" altLang="en-US" dirty="0"/>
              <a:t>실습 </a:t>
            </a:r>
            <a:r>
              <a:rPr lang="en-US" altLang="ko-KR" dirty="0"/>
              <a:t>1 </a:t>
            </a:r>
            <a:r>
              <a:rPr lang="ko-KR" altLang="en-US" dirty="0"/>
              <a:t>에서 실습한 내용과 동일</a:t>
            </a:r>
            <a:r>
              <a:rPr lang="en-US" altLang="ko-KR" dirty="0"/>
              <a:t>)</a:t>
            </a: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BA2BB77-DF94-966D-1733-4D664E211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</p:spTree>
    <p:extLst>
      <p:ext uri="{BB962C8B-B14F-4D97-AF65-F5344CB8AC3E}">
        <p14:creationId xmlns:p14="http://schemas.microsoft.com/office/powerpoint/2010/main" val="32415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914C1-8B83-ED77-271B-820A00502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11C46D8-A615-B58C-A0A1-5814339CCF1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 err="1"/>
              <a:t>인터셉터로</a:t>
            </a:r>
            <a:r>
              <a:rPr lang="ko-KR" altLang="en-US" dirty="0"/>
              <a:t> 모든 요청 </a:t>
            </a:r>
            <a:r>
              <a:rPr lang="en-US" altLang="ko-KR" dirty="0"/>
              <a:t>URL</a:t>
            </a:r>
            <a:r>
              <a:rPr lang="ko-KR" altLang="en-US" dirty="0"/>
              <a:t>의 콘솔 및 파일에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 err="1"/>
              <a:t>인터셉터</a:t>
            </a:r>
            <a:r>
              <a:rPr lang="ko-KR" altLang="en-US" b="1" dirty="0"/>
              <a:t> 클래스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com.springboot.interceptor</a:t>
            </a:r>
            <a:r>
              <a:rPr lang="en-US" altLang="ko-KR" dirty="0"/>
              <a:t> </a:t>
            </a:r>
            <a:r>
              <a:rPr lang="ko-KR" altLang="en-US" dirty="0"/>
              <a:t>패키지 생성한 뒤 그 안에 </a:t>
            </a:r>
            <a:r>
              <a:rPr lang="en-US" altLang="ko-KR" dirty="0" err="1"/>
              <a:t>MonitoringInterceptor</a:t>
            </a:r>
            <a:r>
              <a:rPr lang="en-US" altLang="ko-KR" dirty="0"/>
              <a:t> </a:t>
            </a:r>
            <a:r>
              <a:rPr lang="ko-KR" altLang="en-US" dirty="0"/>
              <a:t>클래스 생성하고 다음 내용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FEB97A2-20C7-9856-4A0E-FAB3801BD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623AD0-B140-2773-6C93-971A35AFB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825" y="2277859"/>
            <a:ext cx="4890350" cy="431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342900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맑은 고딕"/>
                <a:ea typeface="맑은 고딕"/>
              </a:rPr>
              <a:t>로그의</a:t>
            </a:r>
            <a:r>
              <a:rPr lang="ko-KR" altLang="en-US" sz="4800" dirty="0">
                <a:latin typeface="맑은 고딕"/>
                <a:ea typeface="맑은 고딕"/>
              </a:rPr>
              <a:t> 개요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01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0012D-FF33-F4A1-31EC-4B9443A6D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D8F946B-0D52-0E3C-3DF6-CD3C5833FF6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 err="1"/>
              <a:t>인터셉터로</a:t>
            </a:r>
            <a:r>
              <a:rPr lang="ko-KR" altLang="en-US" dirty="0"/>
              <a:t> 모든 요청 </a:t>
            </a:r>
            <a:r>
              <a:rPr lang="en-US" altLang="ko-KR" dirty="0"/>
              <a:t>URL</a:t>
            </a:r>
            <a:r>
              <a:rPr lang="ko-KR" altLang="en-US" dirty="0"/>
              <a:t>의 콘솔 및 파일에 로그 기록하기</a:t>
            </a: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05DF0EC-5367-6C5B-EABD-D46DD9DF9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A9C219-2B77-2065-39A9-C17DFAFFE5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1681856"/>
            <a:ext cx="3601417" cy="4915496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DCB88074-D0A1-E593-B8F4-482F8640F89A}"/>
              </a:ext>
            </a:extLst>
          </p:cNvPr>
          <p:cNvSpPr txBox="1">
            <a:spLocks/>
          </p:cNvSpPr>
          <p:nvPr/>
        </p:nvSpPr>
        <p:spPr>
          <a:xfrm>
            <a:off x="3939898" y="1681856"/>
            <a:ext cx="4880956" cy="506789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컨트롤러 호출하기 전 실행되는 </a:t>
            </a:r>
            <a:r>
              <a:rPr lang="en-US" altLang="ko-KR" dirty="0" err="1"/>
              <a:t>HandlerInterceptor</a:t>
            </a:r>
            <a:r>
              <a:rPr lang="en-US" altLang="ko-KR" dirty="0"/>
              <a:t> </a:t>
            </a:r>
            <a:r>
              <a:rPr lang="ko-KR" altLang="en-US" dirty="0"/>
              <a:t>인터페이스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컨트롤러 호출해 처리한 후에 실행되는 </a:t>
            </a:r>
            <a:r>
              <a:rPr lang="en-US" altLang="ko-KR" dirty="0" err="1"/>
              <a:t>HandlerInterceptor</a:t>
            </a:r>
            <a:r>
              <a:rPr lang="en-US" altLang="ko-KR" dirty="0"/>
              <a:t> </a:t>
            </a:r>
            <a:r>
              <a:rPr lang="ko-KR" altLang="en-US" dirty="0"/>
              <a:t>인터페이스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뷰에 최종 결과 반환 후 실행되는 </a:t>
            </a:r>
            <a:r>
              <a:rPr lang="en-US" altLang="ko-KR" dirty="0" err="1"/>
              <a:t>HandlerInterceptor</a:t>
            </a:r>
            <a:r>
              <a:rPr lang="en-US" altLang="ko-KR" dirty="0"/>
              <a:t> </a:t>
            </a:r>
            <a:r>
              <a:rPr lang="ko-KR" altLang="en-US" dirty="0"/>
              <a:t>인터페이스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요청 </a:t>
            </a:r>
            <a:r>
              <a:rPr lang="en-US" altLang="ko-KR" dirty="0"/>
              <a:t>URL</a:t>
            </a:r>
            <a:r>
              <a:rPr lang="ko-KR" altLang="en-US" dirty="0"/>
              <a:t>과 </a:t>
            </a:r>
            <a:r>
              <a:rPr lang="ko-KR" altLang="en-US" dirty="0" err="1"/>
              <a:t>쿼리문</a:t>
            </a:r>
            <a:r>
              <a:rPr lang="ko-KR" altLang="en-US" dirty="0"/>
              <a:t> 가져오는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현재의 년</a:t>
            </a:r>
            <a:r>
              <a:rPr lang="en-US" altLang="ko-KR" dirty="0"/>
              <a:t>/</a:t>
            </a:r>
            <a:r>
              <a:rPr lang="ko-KR" altLang="en-US" dirty="0"/>
              <a:t>월</a:t>
            </a:r>
            <a:r>
              <a:rPr lang="en-US" altLang="ko-KR" dirty="0"/>
              <a:t>/</a:t>
            </a:r>
            <a:r>
              <a:rPr lang="ko-KR" altLang="en-US" dirty="0"/>
              <a:t>일 시</a:t>
            </a:r>
            <a:r>
              <a:rPr lang="en-US" altLang="ko-KR" dirty="0"/>
              <a:t>:</a:t>
            </a:r>
            <a:r>
              <a:rPr lang="ko-KR" altLang="en-US" dirty="0"/>
              <a:t>분</a:t>
            </a:r>
            <a:r>
              <a:rPr lang="en-US" altLang="ko-KR" dirty="0"/>
              <a:t>:</a:t>
            </a:r>
            <a:r>
              <a:rPr lang="ko-KR" altLang="en-US" dirty="0"/>
              <a:t>초 가져오는 메서드</a:t>
            </a: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676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C99F4-46DA-F4FD-0A06-354DD676F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FE18727-C03E-0DB6-C8D2-11863587A21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 err="1"/>
              <a:t>인터셉터로</a:t>
            </a:r>
            <a:r>
              <a:rPr lang="ko-KR" altLang="en-US" dirty="0"/>
              <a:t> 모든 요청 </a:t>
            </a:r>
            <a:r>
              <a:rPr lang="en-US" altLang="ko-KR" dirty="0"/>
              <a:t>URL</a:t>
            </a:r>
            <a:r>
              <a:rPr lang="ko-KR" altLang="en-US" dirty="0"/>
              <a:t>의 콘솔 및 파일에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 err="1"/>
              <a:t>인터셉터</a:t>
            </a:r>
            <a:r>
              <a:rPr lang="ko-KR" altLang="en-US" b="1" dirty="0"/>
              <a:t> 클래스의 빈 객체 등록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com.springboot.config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LoggingConfig</a:t>
            </a:r>
            <a:r>
              <a:rPr lang="en-US" altLang="ko-KR" dirty="0"/>
              <a:t> </a:t>
            </a:r>
            <a:r>
              <a:rPr lang="ko-KR" altLang="en-US" dirty="0"/>
              <a:t>클래스 생성하고 다음 내용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FB7D40-85D9-4F9B-71B5-C6D8F5407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7FB8F4-1FA6-AAC2-A350-BD59D13C8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6749" y="2485813"/>
            <a:ext cx="6090501" cy="339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1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79867-5A32-7128-C693-B97822053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30A635A-597E-6380-2B81-09F55627ACB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 err="1"/>
              <a:t>인터셉터로</a:t>
            </a:r>
            <a:r>
              <a:rPr lang="ko-KR" altLang="en-US" dirty="0"/>
              <a:t> 모든 요청 </a:t>
            </a:r>
            <a:r>
              <a:rPr lang="en-US" altLang="ko-KR" dirty="0"/>
              <a:t>URL</a:t>
            </a:r>
            <a:r>
              <a:rPr lang="ko-KR" altLang="en-US" dirty="0"/>
              <a:t>의 콘솔 및 파일에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로그 설정 파일 수정</a:t>
            </a:r>
            <a:r>
              <a:rPr lang="en-US" altLang="ko-KR" b="1" dirty="0"/>
              <a:t>: </a:t>
            </a:r>
            <a:r>
              <a:rPr lang="en-US" altLang="ko-KR" dirty="0"/>
              <a:t>logging/log4j2.xml </a:t>
            </a:r>
            <a:r>
              <a:rPr lang="ko-KR" altLang="en-US" dirty="0"/>
              <a:t>파일에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83EFF92-49D7-AA36-F34F-08C58FA3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A3E176-AE82-3E32-1618-DEC275149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6749" y="2436757"/>
            <a:ext cx="6090501" cy="29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2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7223-E32B-5E9A-1025-A99D97C77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E330375-B9F7-3A46-DF26-53C6A098473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 err="1"/>
              <a:t>인터셉터로</a:t>
            </a:r>
            <a:r>
              <a:rPr lang="ko-KR" altLang="en-US" dirty="0"/>
              <a:t> 모든 요청 </a:t>
            </a:r>
            <a:r>
              <a:rPr lang="en-US" altLang="ko-KR" dirty="0"/>
              <a:t>URL</a:t>
            </a:r>
            <a:r>
              <a:rPr lang="ko-KR" altLang="en-US" dirty="0"/>
              <a:t>의 콘솔 및 파일에 로그 기록하기</a:t>
            </a: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A34402E-7F28-18CF-F972-9655AA66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A53CD-25A5-A23B-D6BF-F3CDEAC18A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027" y="1743192"/>
            <a:ext cx="4301976" cy="4854160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C0010609-4E47-59E9-6843-3FB115E0D7FA}"/>
              </a:ext>
            </a:extLst>
          </p:cNvPr>
          <p:cNvSpPr txBox="1">
            <a:spLocks/>
          </p:cNvSpPr>
          <p:nvPr/>
        </p:nvSpPr>
        <p:spPr>
          <a:xfrm>
            <a:off x="4387892" y="1743192"/>
            <a:ext cx="4756108" cy="500656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로그 정보를 출력할 파일 경로로</a:t>
            </a:r>
            <a:r>
              <a:rPr lang="en-US" altLang="ko-KR" sz="1400" dirty="0"/>
              <a:t>, </a:t>
            </a:r>
            <a:r>
              <a:rPr lang="ko-KR" altLang="en-US" sz="1400" dirty="0"/>
              <a:t>파일명은 </a:t>
            </a:r>
            <a:r>
              <a:rPr lang="en-US" altLang="ko-KR" sz="1400" dirty="0"/>
              <a:t>monitor.log, </a:t>
            </a:r>
            <a:r>
              <a:rPr lang="ko-KR" altLang="en-US" sz="1400" dirty="0"/>
              <a:t>백업 파일명은 </a:t>
            </a:r>
            <a:r>
              <a:rPr lang="en-US" altLang="ko-KR" sz="1400" dirty="0"/>
              <a:t>%d{</a:t>
            </a:r>
            <a:r>
              <a:rPr lang="en-US" altLang="ko-KR" sz="1400" dirty="0" err="1"/>
              <a:t>yyyy-MMdd</a:t>
            </a:r>
            <a:r>
              <a:rPr lang="en-US" altLang="ko-KR" sz="1400" dirty="0"/>
              <a:t>}.log.zip.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파일에 로그 정보 출력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로그 기록 파일의 용량이 </a:t>
            </a:r>
            <a:r>
              <a:rPr lang="en-US" altLang="ko-KR" sz="1400" dirty="0"/>
              <a:t>15MB </a:t>
            </a:r>
            <a:r>
              <a:rPr lang="ko-KR" altLang="en-US" sz="1400" dirty="0"/>
              <a:t>초과하면 </a:t>
            </a:r>
            <a:r>
              <a:rPr lang="en-US" altLang="ko-KR" sz="1400" dirty="0" err="1"/>
              <a:t>DefaultRolloverStrategy</a:t>
            </a:r>
            <a:r>
              <a:rPr lang="en-US" altLang="ko-KR" sz="1400" dirty="0"/>
              <a:t> </a:t>
            </a:r>
            <a:r>
              <a:rPr lang="ko-KR" altLang="en-US" sz="1400" dirty="0"/>
              <a:t>정책만큼 숫자를 매김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일별 로그 기록 파일 생성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로그 기록 파일이 </a:t>
            </a:r>
            <a:r>
              <a:rPr lang="en-US" altLang="ko-KR" sz="1400" dirty="0"/>
              <a:t>4</a:t>
            </a:r>
            <a:r>
              <a:rPr lang="ko-KR" altLang="en-US" sz="1400" dirty="0"/>
              <a:t>개 이상이면 이전 파일 삭제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삭제할 파일명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3</a:t>
            </a:r>
            <a:r>
              <a:rPr lang="ko-KR" altLang="en-US" sz="1400" dirty="0"/>
              <a:t>일 경과한 로그 기록 파일은 자동으로 삭제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 err="1"/>
              <a:t>인터셉터</a:t>
            </a:r>
            <a:r>
              <a:rPr lang="ko-KR" altLang="en-US" sz="1400" dirty="0"/>
              <a:t> 클래스를 호출해 로그 정보 출력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5919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E4607-0FE7-1296-6BC0-B2B1F9E66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AE735C5-AE02-27C5-BBEE-EACF747E62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 err="1"/>
              <a:t>인터셉터로</a:t>
            </a:r>
            <a:r>
              <a:rPr lang="ko-KR" altLang="en-US" dirty="0"/>
              <a:t> 모든 요청 </a:t>
            </a:r>
            <a:r>
              <a:rPr lang="en-US" altLang="ko-KR" dirty="0"/>
              <a:t>URL</a:t>
            </a:r>
            <a:r>
              <a:rPr lang="ko-KR" altLang="en-US" dirty="0"/>
              <a:t>의 콘솔 및 파일에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 </a:t>
            </a:r>
            <a:r>
              <a:rPr lang="ko-KR" altLang="en-US" dirty="0"/>
              <a:t>입력해 실행한 후 이클립스의 콘솔 창 및 </a:t>
            </a:r>
            <a:r>
              <a:rPr lang="en-US" altLang="ko-KR" dirty="0"/>
              <a:t>C:\Logs\monitor.log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웹 브라우저 실행 화면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541D3CD-67F5-1543-2BBB-0EDE4D64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8EFB8C-E33B-27CB-644E-F9D7DA3086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0766" y="2639275"/>
            <a:ext cx="4442468" cy="40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0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3F962-A731-28DA-B3C8-DA33EDCFC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06F8A40-E7C3-1D5E-1512-01861EBBB4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</a:t>
            </a:r>
            <a:r>
              <a:rPr lang="ko-KR" altLang="en-US" dirty="0" err="1"/>
              <a:t>인터셉터로</a:t>
            </a:r>
            <a:r>
              <a:rPr lang="ko-KR" altLang="en-US" dirty="0"/>
              <a:t> 모든 요청 </a:t>
            </a:r>
            <a:r>
              <a:rPr lang="en-US" altLang="ko-KR" dirty="0"/>
              <a:t>URL</a:t>
            </a:r>
            <a:r>
              <a:rPr lang="ko-KR" altLang="en-US" dirty="0"/>
              <a:t>의 콘솔 및 파일에 로그 기록하기</a:t>
            </a:r>
          </a:p>
          <a:p>
            <a:pPr lvl="1">
              <a:defRPr/>
            </a:pPr>
            <a:r>
              <a:rPr lang="ko-KR" altLang="en-US" dirty="0"/>
              <a:t>이클립스 콘솔 창의 로그 출력 결과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C:\Logs\monitor.log </a:t>
            </a:r>
            <a:r>
              <a:rPr lang="ko-KR" altLang="en-US" dirty="0"/>
              <a:t>파일의 로그 출력 결과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AEB279-B3F0-4682-766D-086DF644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5D98B5-A41D-AD4D-DE5E-39F0DFC042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0742" y="2010468"/>
            <a:ext cx="4522516" cy="19545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16792B-0CF4-71C9-364E-168C2350E3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43" y="4465503"/>
            <a:ext cx="4522516" cy="216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2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43540-66AB-9AC8-4ECF-FF37E73B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44DABA-B12A-4AC8-54FC-3EA8AD3C436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3 - </a:t>
            </a:r>
            <a:r>
              <a:rPr lang="ko-KR" altLang="en-US" dirty="0" err="1"/>
              <a:t>인터셉터로</a:t>
            </a:r>
            <a:r>
              <a:rPr lang="ko-KR" altLang="en-US" dirty="0"/>
              <a:t> 특정 요청 </a:t>
            </a:r>
            <a:r>
              <a:rPr lang="en-US" altLang="ko-KR" dirty="0"/>
              <a:t>URL</a:t>
            </a:r>
            <a:r>
              <a:rPr lang="ko-KR" altLang="en-US" dirty="0"/>
              <a:t>의 콘솔 및 파일에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의존 라이브러리 등록</a:t>
            </a:r>
            <a:r>
              <a:rPr lang="en-US" altLang="ko-KR" b="1" dirty="0"/>
              <a:t>: </a:t>
            </a:r>
            <a:r>
              <a:rPr lang="ko-KR" altLang="en-US" dirty="0"/>
              <a:t>로그 라이브러리 </a:t>
            </a:r>
            <a:r>
              <a:rPr lang="en-US" altLang="ko-KR" dirty="0"/>
              <a:t>Log4j2</a:t>
            </a:r>
            <a:r>
              <a:rPr lang="ko-KR" altLang="en-US" dirty="0"/>
              <a:t>를 사용하려면 </a:t>
            </a: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en-US" altLang="ko-KR" dirty="0"/>
              <a:t>Log4j2 </a:t>
            </a:r>
            <a:r>
              <a:rPr lang="ko-KR" altLang="en-US" dirty="0"/>
              <a:t>의존 라이브러리 추가하고 재실행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dirty="0"/>
              <a:t>(</a:t>
            </a:r>
            <a:r>
              <a:rPr lang="ko-KR" altLang="en-US" dirty="0"/>
              <a:t>실습 </a:t>
            </a:r>
            <a:r>
              <a:rPr lang="en-US" altLang="ko-KR" dirty="0"/>
              <a:t>1 </a:t>
            </a:r>
            <a:r>
              <a:rPr lang="ko-KR" altLang="en-US" dirty="0"/>
              <a:t>에서 실습한 내용과 동일</a:t>
            </a:r>
            <a:r>
              <a:rPr lang="en-US" altLang="ko-KR" dirty="0"/>
              <a:t>)</a:t>
            </a:r>
          </a:p>
          <a:p>
            <a:pPr marL="266700" lvl="1" indent="0">
              <a:buNone/>
              <a:defRPr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20E451F-7F1C-6649-D5AC-B7CF3A0FB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</p:spTree>
    <p:extLst>
      <p:ext uri="{BB962C8B-B14F-4D97-AF65-F5344CB8AC3E}">
        <p14:creationId xmlns:p14="http://schemas.microsoft.com/office/powerpoint/2010/main" val="160956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6A965-E021-1506-CAFB-F362925CC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197875-2C26-3788-FA0D-E61C9B75E99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3 - </a:t>
            </a:r>
            <a:r>
              <a:rPr lang="ko-KR" altLang="en-US" dirty="0" err="1"/>
              <a:t>인터셉터로</a:t>
            </a:r>
            <a:r>
              <a:rPr lang="ko-KR" altLang="en-US" dirty="0"/>
              <a:t> 특정 요청 </a:t>
            </a:r>
            <a:r>
              <a:rPr lang="en-US" altLang="ko-KR" dirty="0"/>
              <a:t>URL</a:t>
            </a:r>
            <a:r>
              <a:rPr lang="ko-KR" altLang="en-US" dirty="0"/>
              <a:t>의 콘솔 및 파일에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 err="1"/>
              <a:t>인터셉터</a:t>
            </a:r>
            <a:r>
              <a:rPr lang="ko-KR" altLang="en-US" b="1" dirty="0"/>
              <a:t> 클래스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com.springboot.interceptor</a:t>
            </a:r>
            <a:r>
              <a:rPr lang="en-US" altLang="ko-KR" dirty="0"/>
              <a:t> </a:t>
            </a:r>
            <a:r>
              <a:rPr lang="ko-KR" altLang="en-US" dirty="0"/>
              <a:t>패키지 생성한 뒤 패키지 안에 </a:t>
            </a:r>
            <a:r>
              <a:rPr lang="en-US" altLang="ko-KR" dirty="0" err="1"/>
              <a:t>AuditingInterceptor</a:t>
            </a:r>
            <a:r>
              <a:rPr lang="en-US" altLang="ko-KR" dirty="0"/>
              <a:t> </a:t>
            </a:r>
            <a:r>
              <a:rPr lang="ko-KR" altLang="en-US" dirty="0"/>
              <a:t>클래스를 생성하고 다음 내용 작성</a:t>
            </a: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B1A40F0-727A-51F8-2F35-B2806BF8F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9B1D22-7B9B-F075-98D0-63C5CA0F75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3" y="2307781"/>
            <a:ext cx="2755970" cy="7704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C4F615-19A7-2FDF-0031-8F52289CA5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033782"/>
            <a:ext cx="2755970" cy="3765237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4E5F74F0-4EEB-B0AD-BA20-9FB5B552AD93}"/>
              </a:ext>
            </a:extLst>
          </p:cNvPr>
          <p:cNvSpPr txBox="1">
            <a:spLocks/>
          </p:cNvSpPr>
          <p:nvPr/>
        </p:nvSpPr>
        <p:spPr>
          <a:xfrm>
            <a:off x="3148236" y="2307780"/>
            <a:ext cx="5603002" cy="4441971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컨트롤러 호출 전 실행되는 </a:t>
            </a:r>
            <a:r>
              <a:rPr lang="en-US" altLang="ko-KR" sz="1400" dirty="0" err="1"/>
              <a:t>HandlerInterceptor</a:t>
            </a:r>
            <a:r>
              <a:rPr lang="en-US" altLang="ko-KR" sz="1400" dirty="0"/>
              <a:t> </a:t>
            </a:r>
            <a:r>
              <a:rPr lang="ko-KR" altLang="en-US" sz="1400" dirty="0"/>
              <a:t>인터페이스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최종 결과를 뷰에 반환한 후에 실행되는 </a:t>
            </a:r>
            <a:r>
              <a:rPr lang="en-US" altLang="ko-KR" sz="1400" dirty="0" err="1"/>
              <a:t>HandlerInterceptor</a:t>
            </a:r>
            <a:r>
              <a:rPr lang="en-US" altLang="ko-KR" sz="1400" dirty="0"/>
              <a:t> </a:t>
            </a:r>
            <a:r>
              <a:rPr lang="ko-KR" altLang="en-US" sz="1400" dirty="0"/>
              <a:t>인터페이스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현재의 년</a:t>
            </a:r>
            <a:r>
              <a:rPr lang="en-US" altLang="ko-KR" sz="1400" dirty="0"/>
              <a:t>/</a:t>
            </a:r>
            <a:r>
              <a:rPr lang="ko-KR" altLang="en-US" sz="1400" dirty="0"/>
              <a:t>월</a:t>
            </a:r>
            <a:r>
              <a:rPr lang="en-US" altLang="ko-KR" sz="1400" dirty="0"/>
              <a:t>/</a:t>
            </a:r>
            <a:r>
              <a:rPr lang="ko-KR" altLang="en-US" sz="1400" dirty="0"/>
              <a:t>일 시</a:t>
            </a:r>
            <a:r>
              <a:rPr lang="en-US" altLang="ko-KR" sz="1400" dirty="0"/>
              <a:t>:</a:t>
            </a:r>
            <a:r>
              <a:rPr lang="ko-KR" altLang="en-US" sz="1400" dirty="0"/>
              <a:t>분</a:t>
            </a:r>
            <a:r>
              <a:rPr lang="en-US" altLang="ko-KR" sz="1400" dirty="0"/>
              <a:t>:</a:t>
            </a:r>
            <a:r>
              <a:rPr lang="ko-KR" altLang="en-US" sz="1400" dirty="0"/>
              <a:t>초 가져오는 메서드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53720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A4FDE-4A5D-15F0-9329-47582D905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F9FF208-8A06-234F-EF3A-D403671DAAE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3 - </a:t>
            </a:r>
            <a:r>
              <a:rPr lang="ko-KR" altLang="en-US" dirty="0" err="1"/>
              <a:t>인터셉터로</a:t>
            </a:r>
            <a:r>
              <a:rPr lang="ko-KR" altLang="en-US" dirty="0"/>
              <a:t> 특정 요청 </a:t>
            </a:r>
            <a:r>
              <a:rPr lang="en-US" altLang="ko-KR" dirty="0"/>
              <a:t>URL</a:t>
            </a:r>
            <a:r>
              <a:rPr lang="ko-KR" altLang="en-US" dirty="0"/>
              <a:t>의 콘솔 및 파일에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 err="1"/>
              <a:t>인터셉터</a:t>
            </a:r>
            <a:r>
              <a:rPr lang="ko-KR" altLang="en-US" b="1" dirty="0"/>
              <a:t> 클래스의 빈 객체 등록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com.springboot.config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LoggingConfig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887775-85B0-641F-12CB-A2F15E20C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48C7AE-D0BF-63DB-F1C3-3F09560FA7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8634" y="2432997"/>
            <a:ext cx="5941028" cy="308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0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CDB36-B3D8-40F2-E233-E09322419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6725DBD-5CD0-650A-3D00-58AFB1BCD81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3 - </a:t>
            </a:r>
            <a:r>
              <a:rPr lang="ko-KR" altLang="en-US" dirty="0" err="1"/>
              <a:t>인터셉터로</a:t>
            </a:r>
            <a:r>
              <a:rPr lang="ko-KR" altLang="en-US" dirty="0"/>
              <a:t> 특정 요청 </a:t>
            </a:r>
            <a:r>
              <a:rPr lang="en-US" altLang="ko-KR" dirty="0"/>
              <a:t>URL</a:t>
            </a:r>
            <a:r>
              <a:rPr lang="ko-KR" altLang="en-US" dirty="0"/>
              <a:t>의 콘솔 및 파일에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로그 설정 파일 수정</a:t>
            </a:r>
            <a:r>
              <a:rPr lang="en-US" altLang="ko-KR" b="1" dirty="0"/>
              <a:t>: </a:t>
            </a:r>
            <a:r>
              <a:rPr lang="en-US" altLang="ko-KR" dirty="0"/>
              <a:t>logging </a:t>
            </a:r>
            <a:r>
              <a:rPr lang="ko-KR" altLang="en-US" dirty="0"/>
              <a:t>폴더의 </a:t>
            </a:r>
            <a:r>
              <a:rPr lang="en-US" altLang="ko-KR" dirty="0"/>
              <a:t>log4j2.xml </a:t>
            </a:r>
            <a:r>
              <a:rPr lang="ko-KR" altLang="en-US" dirty="0"/>
              <a:t>파일에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AE81B90-83AA-7737-CB6A-CEB1712A2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442065-F2DB-6AD0-3F2B-F8517B74B4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600" y="2145822"/>
            <a:ext cx="4004400" cy="25663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D30D15-61E2-BCF9-A65B-2FCC566A20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3969" y="2145822"/>
            <a:ext cx="3672516" cy="3401697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B65B1FE4-AD48-44A1-BA7A-76CD68FA87FA}"/>
              </a:ext>
            </a:extLst>
          </p:cNvPr>
          <p:cNvSpPr txBox="1">
            <a:spLocks/>
          </p:cNvSpPr>
          <p:nvPr/>
        </p:nvSpPr>
        <p:spPr>
          <a:xfrm>
            <a:off x="567600" y="4977035"/>
            <a:ext cx="4151686" cy="177271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파일에 로그 정보 출력</a:t>
            </a:r>
            <a:r>
              <a:rPr lang="en-US" altLang="ko-KR" sz="1400" dirty="0"/>
              <a:t>. </a:t>
            </a:r>
            <a:r>
              <a:rPr lang="ko-KR" altLang="en-US" sz="1400" dirty="0"/>
              <a:t>파일명은 </a:t>
            </a:r>
            <a:r>
              <a:rPr lang="en-US" altLang="ko-KR" sz="1400" dirty="0"/>
              <a:t>audit.log, </a:t>
            </a:r>
            <a:r>
              <a:rPr lang="ko-KR" altLang="en-US" sz="1400" dirty="0"/>
              <a:t>백업 파일명은 </a:t>
            </a:r>
            <a:r>
              <a:rPr lang="en-US" altLang="ko-KR" sz="1400" dirty="0"/>
              <a:t>%d{yyyy-MM-dd}.log.zip</a:t>
            </a:r>
            <a:r>
              <a:rPr lang="ko-KR" altLang="en-US" sz="1400" dirty="0"/>
              <a:t>으로 작성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 err="1"/>
              <a:t>인터셉터</a:t>
            </a:r>
            <a:r>
              <a:rPr lang="ko-KR" altLang="en-US" sz="1400" dirty="0"/>
              <a:t> 클래스를 호출해 로그 정보 출력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70045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로깅 라이브러리</a:t>
            </a:r>
          </a:p>
          <a:p>
            <a:pPr lvl="1">
              <a:defRPr/>
            </a:pPr>
            <a:r>
              <a:rPr lang="ko-KR" altLang="en-US" dirty="0"/>
              <a:t>로그</a:t>
            </a:r>
            <a:r>
              <a:rPr lang="en-US" altLang="ko-KR" dirty="0"/>
              <a:t>(log)</a:t>
            </a:r>
            <a:r>
              <a:rPr lang="ko-KR" altLang="en-US" dirty="0"/>
              <a:t>는 애플리케이션이 실행되는 동안 버그나 성능에 관한 통계 등의 정보를 전달하는 역할을 함</a:t>
            </a:r>
            <a:r>
              <a:rPr lang="en-US" altLang="ko-KR" dirty="0"/>
              <a:t>. </a:t>
            </a:r>
            <a:r>
              <a:rPr lang="ko-KR" altLang="en-US" dirty="0"/>
              <a:t>필요한 정보에 직접 로깅하거나 애플리케이션이 예상치 못한 동작을 할 때 문제의 원인을 파악할 수 있는 다양한 로깅 라이브러리를 제공함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로그의</a:t>
            </a:r>
            <a:r>
              <a:rPr lang="ko-KR" altLang="en-US" sz="2400" dirty="0">
                <a:latin typeface="맑은 고딕"/>
                <a:ea typeface="맑은 고딕"/>
              </a:rPr>
              <a:t> 개요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7E4D7F-8D70-D621-5624-CEA474E66B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73" y="2838613"/>
            <a:ext cx="6492854" cy="23275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C91F7-F13C-DA84-DC03-52DD39331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53AAF21-3823-97D6-85F2-B24562C79C1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3 - </a:t>
            </a:r>
            <a:r>
              <a:rPr lang="ko-KR" altLang="en-US" dirty="0" err="1"/>
              <a:t>인터셉터로</a:t>
            </a:r>
            <a:r>
              <a:rPr lang="ko-KR" altLang="en-US" dirty="0"/>
              <a:t> 특정 요청 </a:t>
            </a:r>
            <a:r>
              <a:rPr lang="en-US" altLang="ko-KR" dirty="0"/>
              <a:t>URL</a:t>
            </a:r>
            <a:r>
              <a:rPr lang="ko-KR" altLang="en-US" dirty="0"/>
              <a:t>의 콘솔 및 파일에 로그 기록하기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http://localhost:8080/BookMarket/books/add </a:t>
            </a:r>
            <a:r>
              <a:rPr lang="ko-KR" altLang="en-US" dirty="0"/>
              <a:t>입력해 로그인한 후 신규 도서 등록을 완료하고 이클립스의 콘솔 창 및 </a:t>
            </a:r>
            <a:r>
              <a:rPr lang="en-US" altLang="ko-KR" dirty="0"/>
              <a:t>C:\Logs\monitor.log </a:t>
            </a:r>
            <a:r>
              <a:rPr lang="ko-KR" altLang="en-US" dirty="0"/>
              <a:t>확인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r>
              <a:rPr lang="ko-KR" altLang="en-US" sz="1200" dirty="0"/>
              <a:t>웹 브라우저 실행 화면 </a:t>
            </a:r>
            <a:r>
              <a:rPr lang="en-US" altLang="ko-KR" sz="1200" dirty="0"/>
              <a:t>/ </a:t>
            </a:r>
            <a:r>
              <a:rPr lang="ko-KR" altLang="en-US" sz="1200" dirty="0"/>
              <a:t>이클립스 콘솔 창의 로그 출력 결과 </a:t>
            </a:r>
            <a:r>
              <a:rPr lang="en-US" altLang="ko-KR" sz="1200" dirty="0"/>
              <a:t>/ C:\Logs\audit.log </a:t>
            </a:r>
            <a:r>
              <a:rPr lang="ko-KR" altLang="en-US" sz="1200" dirty="0"/>
              <a:t>파일의 로그 출력 결과</a:t>
            </a:r>
            <a:endParaRPr lang="en-US" altLang="ko-KR" sz="1200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C0F3BA8-DF06-BAB7-9B86-D7D51B575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로그 기록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144E41-D2D0-B379-DB9C-8DDA1E778E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641176"/>
            <a:ext cx="3694917" cy="32058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D94017-85C1-BCEE-39CA-D01BA5C2E4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758" y="2641176"/>
            <a:ext cx="4130689" cy="18571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FDBD73-8659-B6A2-B273-0CA4939E8E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977" y="4815297"/>
            <a:ext cx="4817477" cy="86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2959531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sz="6900"/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3813E-72E5-24B4-68C6-921A402A8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E8BD932-E77D-E247-ADA0-690C641E30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로깅 라이브러리</a:t>
            </a:r>
          </a:p>
          <a:p>
            <a:pPr lvl="1">
              <a:defRPr/>
            </a:pPr>
            <a:r>
              <a:rPr lang="ko-KR" altLang="en-US" dirty="0"/>
              <a:t>로깅 라이브러리는 일반적으로 </a:t>
            </a:r>
            <a:r>
              <a:rPr lang="en-US" altLang="ko-KR" dirty="0"/>
              <a:t>6</a:t>
            </a:r>
            <a:r>
              <a:rPr lang="ko-KR" altLang="en-US" dirty="0"/>
              <a:t>개 로그 레벨 가짐</a:t>
            </a:r>
            <a:r>
              <a:rPr lang="en-US" altLang="ko-KR" dirty="0"/>
              <a:t>. </a:t>
            </a:r>
            <a:r>
              <a:rPr lang="ko-KR" altLang="en-US" dirty="0"/>
              <a:t>로그 설정 파일에 대상별 레벨 지정이 가능하고</a:t>
            </a:r>
            <a:r>
              <a:rPr lang="en-US" altLang="ko-KR" dirty="0"/>
              <a:t>, </a:t>
            </a:r>
            <a:r>
              <a:rPr lang="ko-KR" altLang="en-US" dirty="0"/>
              <a:t>그 레벨 이상의 로그만 저장하는 방식으로 로깅이 이루어짐</a:t>
            </a:r>
            <a:r>
              <a:rPr lang="en-US" altLang="ko-KR" dirty="0"/>
              <a:t>. </a:t>
            </a:r>
            <a:r>
              <a:rPr lang="ko-KR" altLang="en-US" dirty="0"/>
              <a:t>사용자가 자신만의 로그 레벨을 정의하고 로그 정보를 출력할 수 있도록 다음과 같이 지원함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4E11952-C8FF-D928-2F08-C3E22D62A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로그의</a:t>
            </a:r>
            <a:r>
              <a:rPr lang="ko-KR" altLang="en-US" sz="2400" dirty="0">
                <a:latin typeface="맑은 고딕"/>
                <a:ea typeface="맑은 고딕"/>
              </a:rPr>
              <a:t> 개요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391C44-C325-E06B-FB02-FAA1AA1159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8429" y="2982776"/>
            <a:ext cx="6247141" cy="26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1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60189-015A-BC6E-F4FC-857457581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7397F8-710F-5095-C333-94F6CB6344C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로깅 라이브러리</a:t>
            </a:r>
          </a:p>
          <a:p>
            <a:pPr lvl="1">
              <a:defRPr/>
            </a:pPr>
            <a:r>
              <a:rPr lang="ko-KR" altLang="en-US" dirty="0"/>
              <a:t>로그 레벨은 </a:t>
            </a:r>
            <a:r>
              <a:rPr lang="en-US" altLang="ko-KR" dirty="0"/>
              <a:t>TRACE &lt; DEBUG &lt; INFO &lt; WARN &lt; ERROR &lt; FATAL </a:t>
            </a:r>
            <a:r>
              <a:rPr lang="ko-KR" altLang="en-US" dirty="0"/>
              <a:t>순으로 높으며</a:t>
            </a:r>
            <a:r>
              <a:rPr lang="en-US" altLang="ko-KR" dirty="0"/>
              <a:t>, </a:t>
            </a:r>
            <a:r>
              <a:rPr lang="ko-KR" altLang="en-US" dirty="0"/>
              <a:t>로그를 출력할 때 설정한 레벨 이상의 정보가 출력됨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3C71487-175E-8B47-2E11-37781CC2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로그의</a:t>
            </a:r>
            <a:r>
              <a:rPr lang="ko-KR" altLang="en-US" sz="2400" dirty="0">
                <a:latin typeface="맑은 고딕"/>
                <a:ea typeface="맑은 고딕"/>
              </a:rPr>
              <a:t> 개요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29685F-DD5C-9A4E-0893-C126FDC860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430" y="2749573"/>
            <a:ext cx="4475140" cy="327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4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375E-C288-634C-B0D4-9E073C168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A25C7D-A531-4386-A09C-D1706731EF5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SLF4J</a:t>
            </a:r>
            <a:r>
              <a:rPr lang="ko-KR" altLang="en-US" dirty="0"/>
              <a:t>와 로깅 라이브러리</a:t>
            </a:r>
          </a:p>
          <a:p>
            <a:pPr lvl="1">
              <a:defRPr/>
            </a:pPr>
            <a:r>
              <a:rPr lang="en-US" altLang="ko-KR" dirty="0"/>
              <a:t>SLF4J(Simple Logging Facade For Java)</a:t>
            </a:r>
            <a:r>
              <a:rPr lang="ko-KR" altLang="en-US" dirty="0"/>
              <a:t>는 다양한 로깅 라이브러리를 하나의 통일된 방식으로 사용할 수 있게 추상 인터페이스 역할을 하는 것으로 최종 사용자가 원하는 로깅 라이브러리를 연결할 수 있음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SLF4J</a:t>
            </a:r>
            <a:r>
              <a:rPr lang="ko-KR" altLang="en-US" dirty="0"/>
              <a:t>를 이용하면 코드를 일정하게 유지하면서 다른 로깅 라이브러리 구현체로 쉽고 간단하게 전환할 수 있음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SLF4J </a:t>
            </a:r>
            <a:r>
              <a:rPr lang="ko-KR" altLang="en-US" dirty="0"/>
              <a:t>없이 </a:t>
            </a:r>
            <a:r>
              <a:rPr lang="en-US" altLang="ko-KR" dirty="0"/>
              <a:t>Log4j</a:t>
            </a:r>
            <a:r>
              <a:rPr lang="ko-KR" altLang="en-US" dirty="0"/>
              <a:t>를 사용하다가 치명적인 보안 문제가 발견되어 </a:t>
            </a:r>
            <a:r>
              <a:rPr lang="en-US" altLang="ko-KR" dirty="0" err="1"/>
              <a:t>Logback</a:t>
            </a:r>
            <a:r>
              <a:rPr lang="ko-KR" altLang="en-US" dirty="0"/>
              <a:t>으로 변경하려면 </a:t>
            </a:r>
            <a:r>
              <a:rPr lang="en-US" altLang="ko-KR" dirty="0"/>
              <a:t>Log4j</a:t>
            </a:r>
            <a:r>
              <a:rPr lang="ko-KR" altLang="en-US" dirty="0"/>
              <a:t>를 사용한 전체 코드를 수정해야 함</a:t>
            </a:r>
            <a:r>
              <a:rPr lang="en-US" altLang="ko-KR" dirty="0"/>
              <a:t>. </a:t>
            </a:r>
            <a:r>
              <a:rPr lang="ko-KR" altLang="en-US" dirty="0"/>
              <a:t>하지만 추상 인터페이스를 사용하면 전체 코드를 수정하지 않고 로깅 라이브러리만 변경하면 됨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5C867A9-28E9-A657-3B0E-05FE1170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로그의</a:t>
            </a:r>
            <a:r>
              <a:rPr lang="ko-KR" altLang="en-US" sz="2400" dirty="0">
                <a:latin typeface="맑은 고딕"/>
                <a:ea typeface="맑은 고딕"/>
              </a:rPr>
              <a:t> 개요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4BB198-ACB5-5112-1DF3-CAE05E7AD7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3109" y="2699298"/>
            <a:ext cx="3612238" cy="219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9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E135B-FFF3-1A30-D96C-E7CA6F875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B1B6ADA-A5F0-6352-1F64-FCDC5370025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SLF4J</a:t>
            </a:r>
            <a:r>
              <a:rPr lang="ko-KR" altLang="en-US" dirty="0"/>
              <a:t>와 로깅 라이브러리</a:t>
            </a:r>
          </a:p>
          <a:p>
            <a:pPr lvl="1">
              <a:defRPr/>
            </a:pPr>
            <a:r>
              <a:rPr lang="ko-KR" altLang="en-US" dirty="0"/>
              <a:t>로그 레벨 순서에 따라 로그 정보 출력하는 예</a:t>
            </a:r>
            <a:r>
              <a:rPr lang="en-US" altLang="ko-KR" dirty="0"/>
              <a:t>. </a:t>
            </a:r>
            <a:r>
              <a:rPr lang="ko-KR" altLang="en-US" dirty="0"/>
              <a:t>이 예는 스프링 부트 프로젝트를 생성할 때 로깅 라이브러리가 기본으로 설정되어 있어 의존 라이브러리를 따로 추가하지 않아도 되고 </a:t>
            </a:r>
            <a:r>
              <a:rPr lang="en-US" altLang="ko-KR" dirty="0"/>
              <a:t>INFO </a:t>
            </a:r>
            <a:r>
              <a:rPr lang="ko-KR" altLang="en-US" dirty="0"/>
              <a:t>레벨로 설정되어 있어서 </a:t>
            </a:r>
            <a:r>
              <a:rPr lang="en-US" altLang="ko-KR" dirty="0"/>
              <a:t>INFO </a:t>
            </a:r>
            <a:r>
              <a:rPr lang="ko-KR" altLang="en-US" dirty="0"/>
              <a:t>레벨 이상의 모든 메시지 출력함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F79F56F-69B8-A8C8-D1AF-01CCD1B9D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맑은 고딕"/>
                <a:ea typeface="맑은 고딕"/>
              </a:rPr>
              <a:t>로그의</a:t>
            </a:r>
            <a:r>
              <a:rPr lang="ko-KR" altLang="en-US" sz="2400" dirty="0">
                <a:latin typeface="맑은 고딕"/>
                <a:ea typeface="맑은 고딕"/>
              </a:rPr>
              <a:t> 개요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26B0F0-D48F-0DE5-1E43-E7045FC579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628" y="2707822"/>
            <a:ext cx="4376744" cy="14423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60BC99-A4DF-19A6-6C3A-32BC275B0D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628" y="4108252"/>
            <a:ext cx="4376744" cy="245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2064</TotalTime>
  <Words>2412</Words>
  <Application>Microsoft Office PowerPoint</Application>
  <PresentationFormat>화면 슬라이드 쇼(4:3)</PresentationFormat>
  <Paragraphs>641</Paragraphs>
  <Slides>51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7" baseType="lpstr">
      <vt:lpstr>YDVYMjOStd32</vt:lpstr>
      <vt:lpstr>맑은 고딕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로그의 개요</vt:lpstr>
      <vt:lpstr>1. 로그의 개요</vt:lpstr>
      <vt:lpstr>1. 로그의 개요</vt:lpstr>
      <vt:lpstr>1. 로그의 개요</vt:lpstr>
      <vt:lpstr>1. 로그의 개요</vt:lpstr>
      <vt:lpstr>1. 로그의 개요</vt:lpstr>
      <vt:lpstr>1. 로그의 개요</vt:lpstr>
      <vt:lpstr>PowerPoint 프레젠테이션</vt:lpstr>
      <vt:lpstr>2. Log4j2를 이용한 로그 기록</vt:lpstr>
      <vt:lpstr>2. Log4j2를 이용한 로그 기록</vt:lpstr>
      <vt:lpstr>2. Log4j2를 이용한 로그 기록</vt:lpstr>
      <vt:lpstr>2. Log4j2를 이용한 로그 기록</vt:lpstr>
      <vt:lpstr>2. Log4j2를 이용한 로그 기록</vt:lpstr>
      <vt:lpstr>2. Log4j2를 이용한 로그 기록</vt:lpstr>
      <vt:lpstr>2. Log4j2를 이용한 로그 기록</vt:lpstr>
      <vt:lpstr>2. Log4j2를 이용한 로그 기록</vt:lpstr>
      <vt:lpstr>2. Log4j2를 이용한 로그 기록</vt:lpstr>
      <vt:lpstr>2. Log4j2를 이용한 로그 기록</vt:lpstr>
      <vt:lpstr>2. Log4j2를 이용한 로그 기록</vt:lpstr>
      <vt:lpstr>PowerPoint 프레젠테이션</vt:lpstr>
      <vt:lpstr>3. 인터셉터를 이용한 로그 기록</vt:lpstr>
      <vt:lpstr>3. 인터셉터를 이용한 로그 기록</vt:lpstr>
      <vt:lpstr>3. 인터셉터를 이용한 로그 기록</vt:lpstr>
      <vt:lpstr>3. 인터셉터를 이용한 로그 기록</vt:lpstr>
      <vt:lpstr>3. 인터셉터를 이용한 로그 기록</vt:lpstr>
      <vt:lpstr>3. 인터셉터를 이용한 로그 기록</vt:lpstr>
      <vt:lpstr>PowerPoint 프레젠테이션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4. [도서 쇼핑몰] 로그 기록 만들기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Administrator</cp:lastModifiedBy>
  <cp:revision>787</cp:revision>
  <dcterms:created xsi:type="dcterms:W3CDTF">2007-11-27T23:54:21Z</dcterms:created>
  <dcterms:modified xsi:type="dcterms:W3CDTF">2025-01-19T12:50:33Z</dcterms:modified>
  <cp:version/>
</cp:coreProperties>
</file>